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</p:sldIdLst>
  <p:sldSz cx="12192000" cy="6858000"/>
  <p:notesSz cx="12192000" cy="6858000"/>
  <p:embeddedFontLst>
    <p:embeddedFont>
      <p:font typeface="Verdana" panose="020B060403050404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A111915-BE36-4E01-A7E5-04B1672EAD32}">
  <a:tblStyle styleId="{5A111915-BE36-4E01-A7E5-04B1672EAD32}" styleName="Светлый стиль 2 — акцент 5">
    <a:wholeTbl>
      <a:tcTxStyle>
        <a:fontRef idx="minor">
          <a:srgbClr val="00000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2H>
      <a:tcStyle>
        <a:tcBdr/>
      </a:tcStyle>
    </a:band2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50800">
              <a:solidFill>
                <a:schemeClr val="accent5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rgbClr val="000000"/>
        </a:fontRef>
        <a:schemeClr val="bg1"/>
      </a:tcTxStyle>
      <a:tcStyle>
        <a:tcBdr/>
        <a:fillRef idx="1">
          <a:schemeClr val="accent5"/>
        </a:fillRef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7" d="100"/>
          <a:sy n="87" d="100"/>
        </p:scale>
        <p:origin x="66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28.10.2025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28.10.2025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28.10.2025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28.10.2025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28.10.2025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28.10.2025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B346DA7-549E-4F58-939F-F8EB4345D5C7}" type="datetimeFigureOut">
              <a:rPr lang="ru-RU"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снимок экрана, Графика, синий, пиксель&#10;&#10;Контент, сгенерированный ИИ, может содержать ошибки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/>
        </p:blipFill>
        <p:spPr bwMode="auto">
          <a:xfrm>
            <a:off x="592" y="0"/>
            <a:ext cx="12191408" cy="685833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2029" y="686844"/>
            <a:ext cx="107304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Олимпиады, конкурсы, соревнования, состязания и иные мероприятия, направленные на выявление учебных достижений студентов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92906" y="3351347"/>
            <a:ext cx="48510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 образовательных испытаний – Кудряшова любовь Владимировна, доцент кафедры общего земледелия, растениеводства, агрохимии и защиты растений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https://marsu.ru/education/units/ati/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355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/>
          <p:nvPr/>
        </p:nvSpPr>
        <p:spPr bwMode="auto">
          <a:xfrm>
            <a:off x="386785" y="343880"/>
            <a:ext cx="7738312" cy="7988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>
                <a:solidFill>
                  <a:srgbClr val="002060"/>
                </a:solidFill>
                <a:latin typeface="Arial"/>
                <a:cs typeface="Arial"/>
              </a:rPr>
              <a:t>Список студенческих олимпиад, учитываемых в рейтинге университетов стран БРИКС, RAEX-100</a:t>
            </a:r>
            <a:endParaRPr sz="2400" b="1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257299" y="1676400"/>
            <a:ext cx="85439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EA0A2A"/>
              </a:buClr>
              <a:defRPr/>
            </a:pPr>
            <a:endParaRPr lang="ru-RU" sz="2400"/>
          </a:p>
          <a:p>
            <a:pPr algn="ctr">
              <a:buClr>
                <a:srgbClr val="EA0A2A"/>
              </a:buClr>
              <a:defRPr/>
            </a:pPr>
            <a:endParaRPr sz="2400">
              <a:solidFill>
                <a:schemeClr val="accent1">
                  <a:lumMod val="50000"/>
                </a:schemeClr>
              </a:solidFill>
              <a:latin typeface="Arial"/>
              <a:ea typeface="Verdana"/>
              <a:cs typeface="Arial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046630" y="149405"/>
            <a:ext cx="562305" cy="636822"/>
          </a:xfrm>
          <a:prstGeom prst="rect">
            <a:avLst/>
          </a:prstGeom>
        </p:spPr>
      </p:pic>
      <p:sp>
        <p:nvSpPr>
          <p:cNvPr id="13" name="Заголовок 6"/>
          <p:cNvSpPr txBox="1"/>
          <p:nvPr/>
        </p:nvSpPr>
        <p:spPr bwMode="auto">
          <a:xfrm>
            <a:off x="10503874" y="857581"/>
            <a:ext cx="1787156" cy="3191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МАРИЙСКИЙ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ГОСУДАРСТВЕННЫЙ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УНИВЕРСИТЕТ</a:t>
            </a:r>
            <a:endParaRPr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045603"/>
              </p:ext>
            </p:extLst>
          </p:nvPr>
        </p:nvGraphicFramePr>
        <p:xfrm>
          <a:off x="703385" y="1499216"/>
          <a:ext cx="10770578" cy="4394808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880671"/>
                <a:gridCol w="2600068"/>
                <a:gridCol w="3289839"/>
              </a:tblGrid>
              <a:tr h="85070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Международные</a:t>
                      </a:r>
                      <a:endParaRPr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Сроки</a:t>
                      </a:r>
                      <a:endParaRPr sz="1800" b="1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800" b="1" i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</a:rPr>
                        <a:t>Ответственные лица</a:t>
                      </a:r>
                      <a:endParaRPr sz="1800" b="1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544104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rPr>
                        <a:t>Открытые международные студенческие интернет-олимпиады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rPr>
                        <a:t>по дисциплинам:</a:t>
                      </a: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rPr>
                        <a:t>Философия </a:t>
                      </a:r>
                      <a:endParaRPr dirty="0"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rPr>
                        <a:t>Экономика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Arial"/>
                        <a:cs typeface="Arial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rPr>
                        <a:t>И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rPr>
                        <a:t>стории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rPr>
                        <a:t>России, </a:t>
                      </a:r>
                      <a:endParaRPr dirty="0"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rPr>
                        <a:t>Русский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rPr>
                        <a:t> язык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тур (отборочный) 15.09.2025-26.12.2025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 тур заключительный (региональный, всероссийский, международный)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26.02.2026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rPr>
                        <a:t>Крысова Е.В., доцент кафедры философии</a:t>
                      </a:r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rPr>
                        <a:t>Мамаев А.Е., доцент кафедры экономики и маркетинга</a:t>
                      </a:r>
                      <a:endParaRPr sz="1800" dirty="0">
                        <a:solidFill>
                          <a:schemeClr val="tx1"/>
                        </a:solidFill>
                        <a:latin typeface="Calibri"/>
                        <a:ea typeface="Arial"/>
                        <a:cs typeface="Arial"/>
                      </a:endParaRPr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rPr>
                        <a:t>Ештыганова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rPr>
                        <a:t> С.С., доцент кафедры отечественной истории</a:t>
                      </a:r>
                      <a:endParaRPr sz="1800" dirty="0">
                        <a:solidFill>
                          <a:schemeClr val="tx1"/>
                        </a:solidFill>
                        <a:latin typeface="Calibri"/>
                        <a:ea typeface="Arial"/>
                        <a:cs typeface="Arial"/>
                      </a:endParaRPr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rPr>
                        <a:t>Лаврентьева А.Г., доцент кафедры русского языка,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rPr>
                        <a:t>журналистики</a:t>
                      </a:r>
                      <a:endParaRPr sz="1800" dirty="0">
                        <a:solidFill>
                          <a:schemeClr val="tx1"/>
                        </a:solidFill>
                        <a:latin typeface="Calibri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/>
          <p:nvPr/>
        </p:nvSpPr>
        <p:spPr bwMode="auto">
          <a:xfrm>
            <a:off x="386785" y="343880"/>
            <a:ext cx="7738312" cy="7988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>
                <a:solidFill>
                  <a:srgbClr val="002060"/>
                </a:solidFill>
                <a:latin typeface="Arial"/>
                <a:cs typeface="Arial"/>
              </a:rPr>
              <a:t>Список студенческих олимпиад</a:t>
            </a:r>
            <a:endParaRPr sz="2400" b="1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257299" y="1676400"/>
            <a:ext cx="85439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EA0A2A"/>
              </a:buClr>
              <a:defRPr/>
            </a:pPr>
            <a:endParaRPr lang="ru-RU" sz="2400"/>
          </a:p>
          <a:p>
            <a:pPr algn="ctr">
              <a:buClr>
                <a:srgbClr val="EA0A2A"/>
              </a:buClr>
              <a:defRPr/>
            </a:pPr>
            <a:endParaRPr sz="2400">
              <a:solidFill>
                <a:schemeClr val="accent1">
                  <a:lumMod val="50000"/>
                </a:schemeClr>
              </a:solidFill>
              <a:latin typeface="Arial"/>
              <a:ea typeface="Verdana"/>
              <a:cs typeface="Arial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046630" y="149405"/>
            <a:ext cx="562305" cy="636822"/>
          </a:xfrm>
          <a:prstGeom prst="rect">
            <a:avLst/>
          </a:prstGeom>
        </p:spPr>
      </p:pic>
      <p:sp>
        <p:nvSpPr>
          <p:cNvPr id="13" name="Заголовок 6"/>
          <p:cNvSpPr txBox="1"/>
          <p:nvPr/>
        </p:nvSpPr>
        <p:spPr bwMode="auto">
          <a:xfrm>
            <a:off x="10503874" y="857581"/>
            <a:ext cx="1787156" cy="3191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МАРИЙСКИЙ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ГОСУДАРСТВЕННЫЙ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УНИВЕРСИТЕТ</a:t>
            </a:r>
            <a:endParaRPr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64629" y="1017152"/>
          <a:ext cx="11560779" cy="4501214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853456"/>
                <a:gridCol w="3238959"/>
                <a:gridCol w="4468364"/>
              </a:tblGrid>
              <a:tr h="43805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Всероссийские </a:t>
                      </a:r>
                      <a:endParaRPr sz="1800" b="1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R w="12700" algn="ctr">
                      <a:solidFill>
                        <a:schemeClr val="tx1"/>
                      </a:solidFill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Сроки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Ответственные лица </a:t>
                      </a:r>
                      <a:endParaRPr sz="1800" b="1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solidFill>
                      <a:srgbClr val="0070C0"/>
                    </a:solidFill>
                  </a:tcPr>
                </a:tc>
              </a:tr>
              <a:tr h="1964636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rPr>
                        <a:t>Всероссийская олимпиада студентов «Я—профессионал»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Calibri"/>
                          <a:cs typeface="Arial"/>
                        </a:rPr>
                        <a:t>(направления: </a:t>
                      </a:r>
                      <a:r>
                        <a:rPr lang="ru-RU" sz="1600"/>
                        <a:t>Агроинженерия, </a:t>
                      </a:r>
                      <a:r>
                        <a:rPr lang="ru-RU" sz="16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rPr>
                        <a:t>Агрономия, Ветеринария и зоотехния)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>
                    <a:lnR w="12700" algn="ctr">
                      <a:solidFill>
                        <a:schemeClr val="tx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rgbClr val="22222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сентябрь-ноябрь (регистрация),</a:t>
                      </a:r>
                      <a:endParaRPr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rgbClr val="22222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ноябрь-декабрь (отборочный этап),</a:t>
                      </a:r>
                      <a:endParaRPr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solidFill>
                            <a:srgbClr val="22222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февраль – апрель (заключительный этап)</a:t>
                      </a: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Андержанова Н.Н., доцент кафедры агроинженерии и технологии производства, переработки сельскохозяйственной продукции</a:t>
                      </a:r>
                      <a:endParaRPr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Новоселов И.А., преподаватель кафедры общего земледелия, растениеводства, агрохимии и защиты растений</a:t>
                      </a:r>
                      <a:endParaRPr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Николаева Т.О., преподаватель кафедры технологии производства продукции животноводства</a:t>
                      </a:r>
                      <a:endParaRPr sz="1600"/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</a:tcPr>
                </a:tc>
              </a:tr>
              <a:tr h="1714863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Arial"/>
                        <a:cs typeface="Arial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rPr>
                        <a:t>Всероссийский конкурс выпускных квалификационных работ в формате «Стартап как диплом»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>
                    <a:lnR w="12700" algn="ctr">
                      <a:solidFill>
                        <a:schemeClr val="tx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60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lvl="0" indent="0" algn="l" defTabSz="9144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март-июнь 2026</a:t>
                      </a:r>
                      <a:endParaRPr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endParaRPr lang="ru-RU" sz="1600">
                        <a:solidFill>
                          <a:srgbClr val="22222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600" b="0">
                        <a:solidFill>
                          <a:schemeClr val="tx1"/>
                        </a:solidFill>
                        <a:latin typeface="Calibri"/>
                        <a:cs typeface="Arial"/>
                      </a:endParaRPr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latin typeface="Calibri"/>
                          <a:cs typeface="Arial"/>
                        </a:rPr>
                        <a:t>Руководитель ВКР</a:t>
                      </a:r>
                      <a:endParaRPr lang="ru-RU" sz="1600" b="0"/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>
                <a:solidFill>
                  <a:srgbClr val="002060"/>
                </a:solidFill>
                <a:latin typeface="Arial"/>
              </a:rPr>
              <a:t>Образовательные кружки АТИ</a:t>
            </a:r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597" cy="4562348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505199"/>
                <a:gridCol w="3505199"/>
                <a:gridCol w="3505199"/>
              </a:tblGrid>
              <a:tr h="3708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Наименование</a:t>
                      </a:r>
                      <a:endParaRPr sz="1800" b="1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R w="12700" algn="ctr">
                      <a:solidFill>
                        <a:schemeClr val="tx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Сроки</a:t>
                      </a:r>
                      <a:endParaRPr lang="ru-RU" sz="1800">
                        <a:latin typeface="Arial"/>
                        <a:cs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/>
                        <a:t>Ответственные лица</a:t>
                      </a: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</a:tcPr>
                </a:tc>
              </a:tr>
              <a:tr h="1163680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>
                          <a:latin typeface="Arial"/>
                          <a:cs typeface="Arial"/>
                        </a:rPr>
                        <a:t>Образовательный кружок «Я – профессионал» по направлению Агрономия</a:t>
                      </a:r>
                    </a:p>
                  </a:txBody>
                  <a:tcPr>
                    <a:lnR w="12700" algn="ctr">
                      <a:solidFill>
                        <a:schemeClr val="tx1"/>
                      </a:solidFill>
                    </a:lnR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сентябрь 2025 - май 2026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/>
                        <a:t>Новоселов И.А., преподаватель кафедры общего земледелия, растениеводства, агрохимии и защиты растений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Образовательный кружок «Я – профессионал» по направлению Агроинженерия</a:t>
                      </a:r>
                      <a:endParaRPr/>
                    </a:p>
                  </a:txBody>
                  <a:tcPr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сентябрь 2025 – май 2026</a:t>
                      </a:r>
                      <a:endParaRPr sz="18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/>
                        <a:t>Андержанова Н.Н., доцент кафедры агроинженерии и технологии производства, переработки сельскохозяйственной продукции</a:t>
                      </a: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Образовательный кружок «Я – профессионал» по направлению Ветеринария и зоотехния</a:t>
                      </a:r>
                      <a:endParaRPr/>
                    </a:p>
                  </a:txBody>
                  <a:tcPr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сентябрь 2025 – май 2026</a:t>
                      </a:r>
                      <a:endParaRPr sz="18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/>
                        <a:t>Николаева Т.О., преподаватель кафедры технологии производства продукции животноводства</a:t>
                      </a: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T w="12700" algn="ctr">
                      <a:solidFill>
                        <a:schemeClr val="tx1"/>
                      </a:solidFill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Победы студентов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521" y="1825625"/>
            <a:ext cx="3059534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055" y="1825625"/>
            <a:ext cx="3236307" cy="4351338"/>
          </a:xfrm>
        </p:spPr>
      </p:pic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>
            <a:off x="649994" y="1681163"/>
            <a:ext cx="4507793" cy="257134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Ксения Созонова завоевала серебро  международном конкурсе научно-исследовательских студенческих работ «Продовольственная безопасность</a:t>
            </a:r>
            <a:r>
              <a:rPr lang="ru-RU" dirty="0" smtClean="0"/>
              <a:t>», проходившем в </a:t>
            </a:r>
            <a:r>
              <a:rPr lang="ru-RU" dirty="0"/>
              <a:t> Уральском государственном экономическом университете в рамках конгресса предпринимательства и </a:t>
            </a:r>
            <a:r>
              <a:rPr lang="ru-RU" dirty="0" err="1"/>
              <a:t>инжиринга</a:t>
            </a:r>
            <a:r>
              <a:rPr lang="ru-RU" dirty="0"/>
              <a:t> XV Евразийского экономического </a:t>
            </a:r>
            <a:r>
              <a:rPr lang="ru-RU" dirty="0" smtClean="0"/>
              <a:t>форума.(21-25 апреля 2025 г)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60202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311</Words>
  <Application>Microsoft Office PowerPoint</Application>
  <DocSecurity>0</DocSecurity>
  <PresentationFormat>Широкоэкранный</PresentationFormat>
  <Paragraphs>58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Times New Roman</vt:lpstr>
      <vt:lpstr>Verdana</vt:lpstr>
      <vt:lpstr>Calibri Light</vt:lpstr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Образовательные кружки АТИ</vt:lpstr>
      <vt:lpstr>Победы студентов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Admin</dc:creator>
  <cp:keywords/>
  <dc:description/>
  <cp:lastModifiedBy>Бобкина Юлия Геннадьевна</cp:lastModifiedBy>
  <cp:revision>181</cp:revision>
  <dcterms:created xsi:type="dcterms:W3CDTF">2021-07-15T12:03:34Z</dcterms:created>
  <dcterms:modified xsi:type="dcterms:W3CDTF">2025-10-28T13:04:34Z</dcterms:modified>
  <cp:category/>
  <dc:identifier/>
  <cp:contentStatus/>
  <dc:language/>
  <cp:version/>
</cp:coreProperties>
</file>