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58" r:id="rId3"/>
    <p:sldId id="265" r:id="rId4"/>
    <p:sldId id="266" r:id="rId5"/>
    <p:sldId id="264" r:id="rId6"/>
    <p:sldId id="267" r:id="rId7"/>
  </p:sldIdLst>
  <p:sldSz cx="12192000" cy="6858000"/>
  <p:notesSz cx="12192000" cy="6858000"/>
  <p:embeddedFontLst>
    <p:embeddedFont>
      <p:font typeface="Calibri Light" panose="020F0302020204030204" pitchFamily="34" charset="0"/>
      <p:regular r:id="rId8"/>
      <p:italic r:id="rId9"/>
    </p:embeddedFont>
    <p:embeddedFont>
      <p:font typeface="Verdana" panose="020B060403050404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A111915-BE36-4E01-A7E5-04B1672EAD32}" styleName="Светлый стиль 2 — акцент 5">
    <a:wholeTbl>
      <a:tcTxStyle>
        <a:fontRef idx="minor">
          <a:srgbClr val="00000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2H>
      <a:tcStyle>
        <a:tcBdr/>
      </a:tcStyle>
    </a:band2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5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bg1"/>
      </a:tcTxStyle>
      <a:tcStyle>
        <a:tcBdr/>
        <a:fillRef idx="1">
          <a:schemeClr val="accent5"/>
        </a:fillRef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2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346DA7-549E-4F58-939F-F8EB4345D5C7}" type="datetimeFigureOut">
              <a:rPr lang="ru-RU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450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Олимпиады, конкурсы, соревнования, состязания и иные мероприятия, направленные на выявление учебных достижений студентов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3344" y="1825625"/>
            <a:ext cx="5250455" cy="435133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образовательных испытаний – Данилова Ольга Вячеславовна, доцент кафедры специальной педагогики и психологии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https://marsu.ru/education/units/fpp/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798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Список студенческих 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  <a:cs typeface="Arial"/>
              </a:rPr>
              <a:t>олимпиад</a:t>
            </a:r>
            <a:endParaRPr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/>
          </a:p>
          <a:p>
            <a:pPr algn="ctr">
              <a:buClr>
                <a:srgbClr val="EA0A2A"/>
              </a:buClr>
              <a:defRPr/>
            </a:pPr>
            <a:endParaRPr sz="240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 dirty="0"/>
          </a:p>
          <a:p>
            <a:pPr algn="ctr">
              <a:defRPr/>
            </a:pPr>
            <a:r>
              <a:rPr lang="ru-RU" sz="7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 dirty="0"/>
          </a:p>
          <a:p>
            <a:pPr algn="ctr">
              <a:defRPr/>
            </a:pPr>
            <a:r>
              <a:rPr lang="ru-RU" sz="7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882208"/>
              </p:ext>
            </p:extLst>
          </p:nvPr>
        </p:nvGraphicFramePr>
        <p:xfrm>
          <a:off x="253743" y="1528781"/>
          <a:ext cx="11560779" cy="422867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853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389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683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805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Всероссийские 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Ответственные лица </a:t>
                      </a:r>
                      <a:endParaRPr sz="1800" b="1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4636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Всероссийская олимпиада студентов «Я—профессионал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»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(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направления: Педагогическое образование (дошкольное), Специальное (дефектологическое) образование,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Психология, Психология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 инклюзии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)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 smtClean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сентябрь-ноябрь (регистрация),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 smtClean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ноябрь-декабрь (отборочный этап),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 smtClean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февраль – апрель (заключительный этап)</a:t>
                      </a:r>
                      <a:endParaRPr lang="ru-RU" sz="1600" dirty="0">
                        <a:solidFill>
                          <a:srgbClr val="22222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Петухова О.А.</a:t>
                      </a:r>
                      <a:r>
                        <a:rPr lang="ru-RU" sz="1600" dirty="0" smtClean="0"/>
                        <a:t>,</a:t>
                      </a:r>
                      <a:r>
                        <a:rPr lang="ru-RU" sz="1600" baseline="0" dirty="0" smtClean="0"/>
                        <a:t> доцент кафедры методологии и управления образовательными системами</a:t>
                      </a:r>
                      <a:endParaRPr lang="ru-RU" sz="1600" dirty="0" smtClean="0"/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Маренова К.В.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преподаватель кафедры специальной педагогики и психологии</a:t>
                      </a:r>
                      <a:endParaRPr lang="ru-RU" sz="16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b="1" dirty="0" smtClean="0"/>
                        <a:t>Курапова И.А.</a:t>
                      </a:r>
                      <a:r>
                        <a:rPr lang="ru-RU" sz="1600" dirty="0" smtClean="0"/>
                        <a:t>, доцент кафедры психологии</a:t>
                      </a:r>
                      <a:r>
                        <a:rPr lang="ru-RU" sz="1600" baseline="0" dirty="0" smtClean="0"/>
                        <a:t> развития и </a:t>
                      </a:r>
                      <a:r>
                        <a:rPr lang="ru-RU" sz="1600" baseline="0" dirty="0" smtClean="0"/>
                        <a:t>образования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/>
                        <a:t>Борисова Е.Ю.</a:t>
                      </a:r>
                      <a:r>
                        <a:rPr lang="ru-RU" sz="1600" b="0" baseline="0" dirty="0" smtClean="0"/>
                        <a:t>,</a:t>
                      </a:r>
                      <a:r>
                        <a:rPr lang="ru-RU" sz="1600" baseline="0" dirty="0" smtClean="0"/>
                        <a:t> доцент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кафедры специальной педагогики и психологии</a:t>
                      </a:r>
                      <a:endParaRPr lang="ru-RU" sz="16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1486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Всероссийский конкурс выпускных квалификационных работ в формате «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Стартап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как диплом»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март-июнь 2026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600" dirty="0">
                        <a:solidFill>
                          <a:srgbClr val="22222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+mn-lt"/>
                        <a:cs typeface="+mn-cs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Руководители ВКР</a:t>
                      </a:r>
                      <a:endParaRPr lang="ru-RU" sz="1600" b="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44522498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2562094" y="196871"/>
            <a:ext cx="7738312" cy="11883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Список студенческих олимпиад, конкурсов, рекомендуемых для участия обучающихся</a:t>
            </a:r>
            <a:endParaRPr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324266"/>
              </p:ext>
            </p:extLst>
          </p:nvPr>
        </p:nvGraphicFramePr>
        <p:xfrm>
          <a:off x="442762" y="1639537"/>
          <a:ext cx="11432405" cy="429228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436219"/>
                <a:gridCol w="2858703"/>
                <a:gridCol w="5137483"/>
              </a:tblGrid>
              <a:tr h="47240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Внутривузовские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>
                          <a:latin typeface="Arial"/>
                          <a:cs typeface="Arial"/>
                        </a:rPr>
                        <a:t>Ответственные лица 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История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России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февраль-май 2026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Иванов 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А.Г., 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заведующий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кафедрой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отечественной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Иностранный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язык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февраль-май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Беляева 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Т.Н.,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заведующий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кафедрой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иноязычной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речевой коммуникации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Философия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февраль-май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Мамонтова 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М.С.,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заведующий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кафедрой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философии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социально-культурных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Экономика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февраль-май</a:t>
                      </a:r>
                      <a:r>
                        <a:rPr lang="ru-RU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Таныгина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О.А., 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и.о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зав. кафедрой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экономики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маркетинга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Русский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язык и культура речи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февраль-май 2026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Карташова 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Е.П.,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заведующий кафедрой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русского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языка и литературы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Основы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российской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государственности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февраль-май 2026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Лежнина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Е.В.,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доцент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кафедры всеобщей истории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Правоведение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февраль-май 2026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Мурзанов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И.А.,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доцент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кафедры теории и истории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государства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права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4438" y="116464"/>
            <a:ext cx="962861" cy="10904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9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 dirty="0"/>
          </a:p>
          <a:p>
            <a:pPr algn="ctr">
              <a:defRPr/>
            </a:pPr>
            <a:r>
              <a:rPr lang="ru-RU" sz="7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 dirty="0"/>
          </a:p>
          <a:p>
            <a:pPr algn="ctr">
              <a:defRPr/>
            </a:pPr>
            <a:r>
              <a:rPr lang="ru-RU" sz="7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156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798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Список студенческих 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  <a:cs typeface="Arial"/>
              </a:rPr>
              <a:t>олимпиад</a:t>
            </a:r>
            <a:endParaRPr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/>
          </a:p>
          <a:p>
            <a:pPr algn="ctr">
              <a:buClr>
                <a:srgbClr val="EA0A2A"/>
              </a:buClr>
              <a:defRPr/>
            </a:pPr>
            <a:endParaRPr sz="240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506627"/>
              </p:ext>
            </p:extLst>
          </p:nvPr>
        </p:nvGraphicFramePr>
        <p:xfrm>
          <a:off x="264629" y="1550552"/>
          <a:ext cx="11560779" cy="240269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853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389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683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805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Межрегиональные 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Ответственные лица </a:t>
                      </a:r>
                      <a:endParaRPr sz="1800" b="1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4636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Межрегиональная олимпиада по психологии среди студентов непсихологических направлений подготовки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 - апрель 2026 года</a:t>
                      </a:r>
                      <a:endParaRPr lang="ru-RU" sz="1600" dirty="0">
                        <a:solidFill>
                          <a:srgbClr val="22222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b="1" dirty="0" smtClean="0"/>
                        <a:t>Андреева С.Н.</a:t>
                      </a:r>
                      <a:r>
                        <a:rPr lang="ru-RU" sz="1600" dirty="0" smtClean="0"/>
                        <a:t>, доцент кафедры психологии</a:t>
                      </a:r>
                      <a:r>
                        <a:rPr lang="ru-RU" sz="1600" baseline="0" dirty="0" smtClean="0"/>
                        <a:t> развития и образования</a:t>
                      </a:r>
                      <a:endParaRPr sz="16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22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30" y="204295"/>
            <a:ext cx="10515600" cy="581932"/>
          </a:xfrm>
        </p:spPr>
        <p:txBody>
          <a:bodyPr>
            <a:noAutofit/>
          </a:bodyPr>
          <a:lstStyle/>
          <a:p>
            <a:r>
              <a:rPr lang="ru-RU" sz="38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Образовательные 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кружки ППФ</a:t>
            </a:r>
            <a:endParaRPr lang="ru-RU" sz="3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871543"/>
              </p:ext>
            </p:extLst>
          </p:nvPr>
        </p:nvGraphicFramePr>
        <p:xfrm>
          <a:off x="500852" y="1017152"/>
          <a:ext cx="10896600" cy="569933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632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2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32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769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Ответственные лица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9502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>
                          <a:latin typeface="Arial"/>
                          <a:cs typeface="+mn-cs"/>
                        </a:rPr>
                        <a:t>Образовательный кружок «Я – профессионал» по направлению</a:t>
                      </a:r>
                      <a:r>
                        <a:rPr lang="ru-RU" sz="1800" baseline="0" dirty="0" smtClean="0">
                          <a:latin typeface="Arial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Педагогическое образование (дошкольное)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сентябрь 2025 - май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2026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соответствии с утвержденным  планом  работы  кружка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dirty="0" smtClean="0"/>
                        <a:t>Петухова О.А.,</a:t>
                      </a:r>
                      <a:r>
                        <a:rPr lang="ru-RU" baseline="0" dirty="0" smtClean="0"/>
                        <a:t> доцент кафедры методологии и управления образовательными системами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079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Образовательный кружок «Я – профессионал» по направлению Специальное (дефектологическое) образование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сентябрь 2025 – май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2026</a:t>
                      </a:r>
                    </a:p>
                    <a:p>
                      <a:pPr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соответствии с утвержденным  планом  работы  кружка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Маренова К.В., преподаватель кафедры специальной педагогики и психологии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9502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Образовательный кружок «Я – профессионал» по направлению Психология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сентябрь 2025 – май 2026</a:t>
                      </a:r>
                    </a:p>
                    <a:p>
                      <a:pPr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соответствии с утвержденным  планом  работы  кружка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Курапова И.А., доцент кафедры психологии</a:t>
                      </a:r>
                      <a:r>
                        <a:rPr lang="ru-RU" sz="1800" baseline="0" dirty="0" smtClean="0"/>
                        <a:t> развития и образования</a:t>
                      </a:r>
                      <a:endParaRPr lang="ru-RU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7079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Образовательный кружок «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СтудОлимп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» по направлению Специальное (дефектологическое) образование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соответствии с утвержденным  планом  работы  кружка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Маренова К.В., преподаватель кафедры специальной педагогики и психологии</a:t>
                      </a:r>
                      <a:endParaRPr lang="ru-RU" dirty="0" smtClean="0"/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6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 dirty="0"/>
          </a:p>
          <a:p>
            <a:pPr algn="ctr">
              <a:defRPr/>
            </a:pPr>
            <a:r>
              <a:rPr lang="ru-RU" sz="7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 dirty="0"/>
          </a:p>
          <a:p>
            <a:pPr algn="ctr">
              <a:defRPr/>
            </a:pPr>
            <a:r>
              <a:rPr lang="ru-RU" sz="7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7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169264" y="147567"/>
            <a:ext cx="7738312" cy="6667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Победы студентов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69264" y="879417"/>
            <a:ext cx="73244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1400" dirty="0" err="1">
                <a:latin typeface="Arial"/>
              </a:rPr>
              <a:t>Винокурова</a:t>
            </a:r>
            <a:r>
              <a:rPr lang="ru-RU" sz="1400" dirty="0">
                <a:latin typeface="Arial"/>
              </a:rPr>
              <a:t> Дарья Олеговна – призер </a:t>
            </a:r>
            <a:r>
              <a:rPr lang="ru-RU" sz="1400" dirty="0" smtClean="0">
                <a:latin typeface="Arial"/>
              </a:rPr>
              <a:t>Всероссийской </a:t>
            </a:r>
            <a:r>
              <a:rPr lang="ru-RU" sz="1400" dirty="0">
                <a:latin typeface="Arial"/>
              </a:rPr>
              <a:t>олимпиады студентов «Я – профессионал» </a:t>
            </a:r>
            <a:r>
              <a:rPr lang="en-US" sz="1400" dirty="0">
                <a:latin typeface="Arial"/>
              </a:rPr>
              <a:t>VIII</a:t>
            </a:r>
            <a:r>
              <a:rPr lang="ru-RU" sz="1400" dirty="0">
                <a:latin typeface="Arial"/>
              </a:rPr>
              <a:t> сезона в 2024-2025 учебном году, направление Педагогическое образование (дошкольное)</a:t>
            </a:r>
          </a:p>
          <a:p>
            <a:pPr marL="457200" indent="-457200">
              <a:buFont typeface="+mj-lt"/>
              <a:buAutoNum type="arabicPeriod"/>
            </a:pPr>
            <a:endParaRPr lang="ru-RU" sz="1400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5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 dirty="0"/>
          </a:p>
          <a:p>
            <a:pPr algn="ctr">
              <a:defRPr/>
            </a:pPr>
            <a:r>
              <a:rPr lang="ru-RU" sz="7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 dirty="0"/>
          </a:p>
          <a:p>
            <a:pPr algn="ctr">
              <a:defRPr/>
            </a:pPr>
            <a:r>
              <a:rPr lang="ru-RU" sz="7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 dirty="0"/>
          </a:p>
        </p:txBody>
      </p:sp>
      <p:pic>
        <p:nvPicPr>
          <p:cNvPr id="1026" name="Picture 2" descr="D:\danilova_ov\Desktop\1012489767_1027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5" y="1833524"/>
            <a:ext cx="3152382" cy="445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 bwMode="auto">
          <a:xfrm>
            <a:off x="4703802" y="1735285"/>
            <a:ext cx="73244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buFont typeface="+mj-lt"/>
              <a:buAutoNum type="arabicPeriod" startAt="2"/>
            </a:pPr>
            <a:r>
              <a:rPr lang="ru-RU" sz="1400" dirty="0" err="1">
                <a:latin typeface="Arial"/>
              </a:rPr>
              <a:t>Чевелева</a:t>
            </a:r>
            <a:r>
              <a:rPr lang="ru-RU" sz="1400" dirty="0">
                <a:latin typeface="Arial"/>
              </a:rPr>
              <a:t> Анастасия Игоревна – грант в сумме 300 000 рублей для реализации проекта «Управляя эмоциями: интерактивные </a:t>
            </a:r>
            <a:r>
              <a:rPr lang="ru-RU" sz="1400" dirty="0" err="1">
                <a:latin typeface="Arial"/>
              </a:rPr>
              <a:t>воркшопы</a:t>
            </a:r>
            <a:r>
              <a:rPr lang="ru-RU" sz="1400" dirty="0">
                <a:latin typeface="Arial"/>
              </a:rPr>
              <a:t> для школьников и родителей</a:t>
            </a:r>
            <a:r>
              <a:rPr lang="ru-RU" sz="1400" dirty="0" smtClean="0">
                <a:latin typeface="Arial"/>
              </a:rPr>
              <a:t>», октябрь 2025 год</a:t>
            </a:r>
            <a:endParaRPr lang="ru-RU" sz="1400" dirty="0">
              <a:latin typeface="Arial"/>
            </a:endParaRPr>
          </a:p>
          <a:p>
            <a:pPr marL="457200" indent="-457200">
              <a:buFont typeface="+mj-lt"/>
              <a:buAutoNum type="arabicPeriod" startAt="2"/>
            </a:pPr>
            <a:endParaRPr lang="ru-RU" sz="1400" dirty="0" smtClean="0"/>
          </a:p>
        </p:txBody>
      </p:sp>
      <p:pic>
        <p:nvPicPr>
          <p:cNvPr id="1027" name="Picture 3" descr="D:\danilova_ov\Desktop\Nastya_CHevele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358" y="2385641"/>
            <a:ext cx="3016424" cy="395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86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391</Words>
  <Application>Microsoft Office PowerPoint</Application>
  <DocSecurity>0</DocSecurity>
  <PresentationFormat>Произвольный</PresentationFormat>
  <Paragraphs>100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 Light</vt:lpstr>
      <vt:lpstr>Times New Roman</vt:lpstr>
      <vt:lpstr>Verdana</vt:lpstr>
      <vt:lpstr>Calibri</vt:lpstr>
      <vt:lpstr>Тема Office</vt:lpstr>
      <vt:lpstr>Олимпиады, конкурсы, соревнования, состязания и иные мероприятия, направленные на выявление учебных достижений студентов</vt:lpstr>
      <vt:lpstr>Презентация PowerPoint</vt:lpstr>
      <vt:lpstr>Презентация PowerPoint</vt:lpstr>
      <vt:lpstr>Презентация PowerPoint</vt:lpstr>
      <vt:lpstr>Образовательные кружки ППФ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danilova_ov</cp:lastModifiedBy>
  <cp:revision>198</cp:revision>
  <dcterms:created xsi:type="dcterms:W3CDTF">2021-07-15T12:03:34Z</dcterms:created>
  <dcterms:modified xsi:type="dcterms:W3CDTF">2025-10-27T09:39:40Z</dcterms:modified>
  <dc:identifier/>
  <dc:language/>
  <cp:version/>
</cp:coreProperties>
</file>