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9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467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948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51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716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873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288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207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429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15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02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17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выглядит как снимок экрана, Графика, синий, пиксель&#10;&#10;Контент, сгенерированный ИИ, может содержать ошибки.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tretch/>
        </p:blipFill>
        <p:spPr bwMode="auto">
          <a:xfrm>
            <a:off x="592" y="0"/>
            <a:ext cx="12191408" cy="685833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356336"/>
            <a:ext cx="1084419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Олимпиады, конкурсы, соревнования, состязания и иные мероприятия, направленные на выявление учебных достижений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</a:t>
            </a:r>
          </a:p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факультет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560" y="2967334"/>
            <a:ext cx="48584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испытаний–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Кокоткина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Николаевна - доцент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кафедры прикладной статистики и цифровых технологий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22201" y="4576831"/>
            <a:ext cx="3826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system-ui"/>
              </a:rPr>
              <a:t>https://marsu.ru/education/units/iuif/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/>
        </p:blipFill>
        <p:spPr bwMode="auto">
          <a:xfrm>
            <a:off x="11036664" y="244527"/>
            <a:ext cx="962861" cy="1090459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0723043" y="1351744"/>
            <a:ext cx="159010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000" dirty="0">
                <a:solidFill>
                  <a:schemeClr val="bg1">
                    <a:lumMod val="95000"/>
                  </a:schemeClr>
                </a:solidFill>
                <a:latin typeface="Arial"/>
                <a:ea typeface="Verdana"/>
                <a:cs typeface="Arial"/>
              </a:rPr>
              <a:t>МАРИЙСКИЙ</a:t>
            </a:r>
            <a:endParaRPr lang="ru-RU" sz="1000" dirty="0">
              <a:solidFill>
                <a:schemeClr val="bg1">
                  <a:lumMod val="95000"/>
                </a:schemeClr>
              </a:solidFill>
            </a:endParaRPr>
          </a:p>
          <a:p>
            <a:pPr algn="ctr">
              <a:defRPr/>
            </a:pPr>
            <a:r>
              <a:rPr lang="ru-RU" sz="1000" dirty="0" smtClean="0">
                <a:solidFill>
                  <a:schemeClr val="bg1">
                    <a:lumMod val="95000"/>
                  </a:schemeClr>
                </a:solidFill>
                <a:latin typeface="Arial"/>
                <a:ea typeface="Verdana"/>
                <a:cs typeface="Arial"/>
              </a:rPr>
              <a:t>ГОСУДАРСТВЕННЫЙ УНИВЕРСИТЕТ</a:t>
            </a:r>
            <a:endParaRPr lang="ru-RU" sz="10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77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6"/>
          <p:cNvSpPr txBox="1"/>
          <p:nvPr/>
        </p:nvSpPr>
        <p:spPr bwMode="auto">
          <a:xfrm>
            <a:off x="386785" y="343880"/>
            <a:ext cx="7738312" cy="74679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студенческих олимпиад,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конкурсов,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рекомендуемых для участия обучающихся</a:t>
            </a:r>
            <a:endParaRPr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075804"/>
              </p:ext>
            </p:extLst>
          </p:nvPr>
        </p:nvGraphicFramePr>
        <p:xfrm>
          <a:off x="386785" y="1285798"/>
          <a:ext cx="11488383" cy="4762462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579287"/>
                <a:gridCol w="3240844"/>
                <a:gridCol w="4668252"/>
              </a:tblGrid>
              <a:tr h="73566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Международные</a:t>
                      </a:r>
                      <a:endParaRPr sz="1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defRPr/>
                      </a:pPr>
                      <a:endParaRPr sz="1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 лица </a:t>
                      </a:r>
                      <a:endParaRPr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2052584">
                <a:tc>
                  <a:txBody>
                    <a:bodyPr/>
                    <a:lstStyle/>
                    <a:p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Открытые международные студенческие интернет-олимпиады. 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15.09-26.12.2025  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 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тур отборочный (вузовский)</a:t>
                      </a:r>
                    </a:p>
                    <a:p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19-20.02.2026</a:t>
                      </a:r>
                      <a:r>
                        <a:rPr lang="ru-RU" sz="16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II тур заключительный (региональный, всероссийский, международный)</a:t>
                      </a:r>
                    </a:p>
                    <a:p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26-27.03.2026 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III 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тур финальный (международный)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«Статистика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анализ данных» – Игнашева Т.А., доцент кафедры прикладной статистики и цифровых технологий, канд.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наук, доцент</a:t>
                      </a:r>
                    </a:p>
                    <a:p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«Экономика»  -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Мамаев А.Е. , доцент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кафедры экономики и маркетинга,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канд.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наук, доцент </a:t>
                      </a:r>
                    </a:p>
                    <a:p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Мамаева В.Е. , доцент кафедры экономики и маркетинга, канд.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наук, доцент </a:t>
                      </a:r>
                      <a:endParaRPr lang="ru-RU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6580">
                <a:tc>
                  <a:txBody>
                    <a:bodyPr/>
                    <a:lstStyle/>
                    <a:p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Международный инженерный чемпионат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Сентябрь-декабрь 2025 г.</a:t>
                      </a:r>
                    </a:p>
                    <a:p>
                      <a:pPr algn="l">
                        <a:defRPr/>
                      </a:pPr>
                      <a:endParaRPr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Падыганова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Н.В., декан ЭФ, доцент кафедры экономики и маркетинга,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канд.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наук, доцент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17635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Международная онлайн-олимпиада по бухгалтерскому учету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Первый этап — с 15 по 30 ноября 2025 г.</a:t>
                      </a:r>
                    </a:p>
                    <a:p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Второй этап — с 1 по 15 декабря 2025 г.</a:t>
                      </a:r>
                      <a:endParaRPr lang="ru-RU" sz="1600" b="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Ванюкова Р.А., ст. преподаватель кафедры экономики и маркетинга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08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8641" y="208399"/>
            <a:ext cx="7116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студенческих олимпиад, конкурсов, рекомендуемых для участия обучающихся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135875"/>
              </p:ext>
            </p:extLst>
          </p:nvPr>
        </p:nvGraphicFramePr>
        <p:xfrm>
          <a:off x="418641" y="1142580"/>
          <a:ext cx="11488383" cy="5623012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172858"/>
                <a:gridCol w="4186409"/>
                <a:gridCol w="4129116"/>
              </a:tblGrid>
              <a:tr h="719618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Всероссийские</a:t>
                      </a:r>
                      <a:endParaRPr sz="1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defRPr/>
                      </a:pPr>
                      <a:endParaRPr sz="1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 лица </a:t>
                      </a:r>
                      <a:endParaRPr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16004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Всероссийская олимпиада студентов «Я—профессионал»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Сентябрь-ноябрь (регистрация),</a:t>
                      </a:r>
                      <a:endParaRPr lang="ru-RU" sz="16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Ноябрь-декабрь (отборочный этап),</a:t>
                      </a:r>
                      <a:endParaRPr lang="ru-RU" sz="16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 – апрель (заключительный этап)</a:t>
                      </a:r>
                      <a:endParaRPr lang="ru-RU" sz="16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Май-июнь (подведение итогов)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Головин В.А., директор ИЦТ, доцент кафедры экономики и маркетинга,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канд.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наук, доцент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35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Всероссийская олимпиада по истории Российского предпринимательства</a:t>
                      </a:r>
                      <a:endParaRPr lang="ru-RU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Март-апрель 2026 г.</a:t>
                      </a:r>
                    </a:p>
                    <a:p>
                      <a:pPr algn="l">
                        <a:defRPr/>
                      </a:pPr>
                      <a:endParaRPr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Кокоткина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Т.Н.,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доцент кафедры прикладной статистики и цифровых технологий,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канд.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наук, доцент </a:t>
                      </a:r>
                      <a:endParaRPr lang="ru-RU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236141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Студенческая олимпиада «Газпром»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Отборочный этап (проводится дистанционно, через Интернет) 15.11.2024 - 31.01.2025</a:t>
                      </a:r>
                    </a:p>
                    <a:p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Заключительный этап (очный, проводится на площадках в вузах):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Подача заявок на участие в конкурсе проектов и пояснительных записок по проекту - до 10 апреля.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С 19 по 21 апреля - презентации проектов.</a:t>
                      </a:r>
                      <a:endParaRPr lang="ru-RU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Мамаев А.Е. , доцент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кафедры экономики и маркетинга,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канд.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наук, доцент </a:t>
                      </a:r>
                    </a:p>
                    <a:p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Мамаева В.Е. , доцент кафедры экономики и маркетинга, канд.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наук, доцент </a:t>
                      </a:r>
                      <a:endParaRPr lang="ru-RU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7323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0053" y="329584"/>
            <a:ext cx="7142602" cy="849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студенческих олимпиад, конкурсов, рекомендуемых для участия обучающихся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450607"/>
              </p:ext>
            </p:extLst>
          </p:nvPr>
        </p:nvGraphicFramePr>
        <p:xfrm>
          <a:off x="470053" y="1296815"/>
          <a:ext cx="11340029" cy="4949835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4240743"/>
                <a:gridCol w="2390170"/>
                <a:gridCol w="4709116"/>
              </a:tblGrid>
              <a:tr h="34864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Региональные</a:t>
                      </a:r>
                      <a:endParaRPr sz="1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sz="1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 лица</a:t>
                      </a:r>
                      <a:endParaRPr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871608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</a:rPr>
                        <a:t>Всероссийский конкурс «История местного самоуправления моего края»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 2026 г</a:t>
                      </a: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«Управленческие поединки» - Крылова А.А., ст. преподаватель кафедры экономики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маркетинга</a:t>
                      </a:r>
                      <a:endParaRPr lang="ru-RU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defRPr/>
                      </a:pP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864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i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</a:rPr>
                        <a:t>Внутривузовские</a:t>
                      </a:r>
                      <a:r>
                        <a:rPr lang="ru-RU" sz="1800" b="1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</a:rPr>
                        <a:t> </a:t>
                      </a:r>
                      <a:endParaRPr sz="1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sz="1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 </a:t>
                      </a: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</a:t>
                      </a:r>
                      <a:endParaRPr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346707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История России</a:t>
                      </a:r>
                    </a:p>
                    <a:p>
                      <a:pPr algn="l">
                        <a:defRPr/>
                      </a:pP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Иностранный язык</a:t>
                      </a:r>
                    </a:p>
                    <a:p>
                      <a:pPr algn="l">
                        <a:defRPr/>
                      </a:pP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Философия</a:t>
                      </a:r>
                    </a:p>
                    <a:p>
                      <a:pPr algn="l">
                        <a:defRPr/>
                      </a:pP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Основы российской государственности</a:t>
                      </a:r>
                    </a:p>
                    <a:p>
                      <a:pPr algn="l">
                        <a:defRPr/>
                      </a:pP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Экономика</a:t>
                      </a:r>
                    </a:p>
                    <a:p>
                      <a:pPr algn="l">
                        <a:defRPr/>
                      </a:pP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Русский язык и культура речи</a:t>
                      </a:r>
                    </a:p>
                    <a:p>
                      <a:pPr algn="l">
                        <a:defRPr/>
                      </a:pP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Правоведение</a:t>
                      </a:r>
                    </a:p>
                    <a:p>
                      <a:pPr algn="l">
                        <a:defRPr/>
                      </a:pPr>
                      <a:endParaRPr sz="16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февраль – май 2026 </a:t>
                      </a:r>
                      <a:endParaRPr sz="16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defRPr/>
                      </a:pPr>
                      <a:endParaRPr sz="16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Иванов А.Г.,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зав. кафедрой отечественной истории</a:t>
                      </a:r>
                    </a:p>
                    <a:p>
                      <a:pPr algn="just">
                        <a:defRPr/>
                      </a:pP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Беляева Т.Н., зав. кафедрой иноязычной речевой коммуникации</a:t>
                      </a:r>
                    </a:p>
                    <a:p>
                      <a:pPr algn="just">
                        <a:defRPr/>
                      </a:pP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Мамонтова М.С., заведующий кафедрой философии   и   социально-культурных технологий</a:t>
                      </a:r>
                    </a:p>
                    <a:p>
                      <a:pPr algn="just">
                        <a:defRPr/>
                      </a:pPr>
                      <a:r>
                        <a:rPr lang="ru-RU" sz="16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Лежнина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  Е.В., доцент кафедры всеобщей истории</a:t>
                      </a:r>
                    </a:p>
                    <a:p>
                      <a:pPr algn="just">
                        <a:defRPr/>
                      </a:pP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Карташова   Е.П., зав. кафедрой русского языка и литературы</a:t>
                      </a:r>
                    </a:p>
                    <a:p>
                      <a:pPr algn="just">
                        <a:defRPr/>
                      </a:pPr>
                      <a:r>
                        <a:rPr lang="ru-RU" sz="16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Таныгина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Е.А., зав. кафедрой экономики и маркетинга</a:t>
                      </a:r>
                    </a:p>
                    <a:p>
                      <a:pPr algn="just">
                        <a:defRPr/>
                      </a:pPr>
                      <a:r>
                        <a:rPr lang="ru-RU" sz="16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Мурзанов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И.А., доцент кафедру теории и истории государства и права</a:t>
                      </a:r>
                    </a:p>
                    <a:p>
                      <a:pPr algn="just">
                        <a:defRPr/>
                      </a:pPr>
                      <a:endParaRPr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863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8200" y="567235"/>
            <a:ext cx="49456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кружок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кономического факультета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129680"/>
              </p:ext>
            </p:extLst>
          </p:nvPr>
        </p:nvGraphicFramePr>
        <p:xfrm>
          <a:off x="838200" y="1825625"/>
          <a:ext cx="10894764" cy="1865976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700749"/>
                <a:gridCol w="3305061"/>
                <a:gridCol w="3888954"/>
              </a:tblGrid>
              <a:tr h="550995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Наименование</a:t>
                      </a:r>
                      <a:endParaRPr sz="1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Arial"/>
                          <a:cs typeface="+mn-cs"/>
                        </a:rPr>
                        <a:t>Сроки</a:t>
                      </a:r>
                      <a:endParaRPr lang="ru-RU" sz="1800" dirty="0" smtClean="0">
                        <a:latin typeface="Arial"/>
                        <a:cs typeface="+mn-cs"/>
                      </a:endParaRPr>
                    </a:p>
                    <a:p>
                      <a:pPr algn="ctr">
                        <a:defRPr/>
                      </a:pPr>
                      <a:endParaRPr sz="1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dirty="0" smtClean="0">
                          <a:latin typeface="Arial"/>
                          <a:cs typeface="Arial"/>
                        </a:rPr>
                        <a:t>Ответственные лица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22589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2025г.- май 2026 г.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Головин В.А., директор ИЦТ,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доцент кафедры экономики и маркетинга, канд.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наук, доцент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952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003" y="457431"/>
            <a:ext cx="30060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0" i="0" dirty="0" smtClean="0">
                <a:solidFill>
                  <a:srgbClr val="1515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студентов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004" y="1308352"/>
            <a:ext cx="1087265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15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Сахнова Анна Александровна, победитель регионального этапа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Всероссийской олимпиады по истории российского предпринимательства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Товашова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Дарья Алексеевна, </a:t>
            </a:r>
            <a:r>
              <a:rPr lang="ru-RU" dirty="0" smtClean="0">
                <a:solidFill>
                  <a:srgbClr val="15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победитель регионального этапа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Всероссийской олимпиады по истории российского предпринимательства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Порохова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Екатерина Ивановна. Победитель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заключительного) тура Открытой международной студенческой интернет-олимпиады «Статистика и анализ данных» в специальной номинации «Статистик – практик будущего»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347" y="3906745"/>
            <a:ext cx="3546697" cy="266002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591" y="3876865"/>
            <a:ext cx="4032998" cy="268990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4826" y="3906745"/>
            <a:ext cx="1998135" cy="2660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4399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521</Words>
  <Application>Microsoft Office PowerPoint</Application>
  <PresentationFormat>Широкоэкранный</PresentationFormat>
  <Paragraphs>81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system-ui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Кокоткина Татьяна Николаевна</dc:creator>
  <cp:lastModifiedBy>Бобкина Юлия Геннадьевна</cp:lastModifiedBy>
  <cp:revision>17</cp:revision>
  <dcterms:created xsi:type="dcterms:W3CDTF">2025-10-22T06:52:06Z</dcterms:created>
  <dcterms:modified xsi:type="dcterms:W3CDTF">2025-11-10T12:04:22Z</dcterms:modified>
</cp:coreProperties>
</file>