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65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AE799-EEFD-490A-83F7-D9FCAEF713DB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76302-0686-411D-B91C-D7ACDA69FF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97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AE799-EEFD-490A-83F7-D9FCAEF713DB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76302-0686-411D-B91C-D7ACDA69FF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4467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AE799-EEFD-490A-83F7-D9FCAEF713DB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76302-0686-411D-B91C-D7ACDA69FF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0948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AE799-EEFD-490A-83F7-D9FCAEF713DB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76302-0686-411D-B91C-D7ACDA69FF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651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AE799-EEFD-490A-83F7-D9FCAEF713DB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76302-0686-411D-B91C-D7ACDA69FF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9716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AE799-EEFD-490A-83F7-D9FCAEF713DB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76302-0686-411D-B91C-D7ACDA69FF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8873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AE799-EEFD-490A-83F7-D9FCAEF713DB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76302-0686-411D-B91C-D7ACDA69FF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5288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AE799-EEFD-490A-83F7-D9FCAEF713DB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76302-0686-411D-B91C-D7ACDA69FF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5207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AE799-EEFD-490A-83F7-D9FCAEF713DB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76302-0686-411D-B91C-D7ACDA69FF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4429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AE799-EEFD-490A-83F7-D9FCAEF713DB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76302-0686-411D-B91C-D7ACDA69FF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4150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AE799-EEFD-490A-83F7-D9FCAEF713DB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76302-0686-411D-B91C-D7ACDA69FF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4028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DAE799-EEFD-490A-83F7-D9FCAEF713DB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A76302-0686-411D-B91C-D7ACDA69FF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3177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Изображение выглядит как снимок экрана, Графика, синий, пиксель&#10;&#10;Контент, сгенерированный ИИ, может содержать ошибки.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/>
          <a:stretch/>
        </p:blipFill>
        <p:spPr bwMode="auto">
          <a:xfrm>
            <a:off x="592" y="0"/>
            <a:ext cx="12191408" cy="685833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95760" y="250889"/>
            <a:ext cx="1081856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Олимпиады, конкурсы, соревнования, состязания и иные мероприятия, направленные на выявление учебных достижений </a:t>
            </a:r>
          </a:p>
          <a:p>
            <a:pPr algn="ctr">
              <a:defRPr/>
            </a:pPr>
            <a:r>
              <a:rPr lang="ru-RU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Электроэнергетический факультет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84730" y="3714905"/>
            <a:ext cx="522537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Координатор образовательных испытаний –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Орлов Александр Игоревич, 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заведующий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кафедрой кафедры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электромеханики</a:t>
            </a:r>
          </a:p>
          <a:p>
            <a:pPr>
              <a:defRPr/>
            </a:pP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https://marsu.ru/education/units/eef/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8381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5247" y="495759"/>
            <a:ext cx="691859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Список студенческих олимпиад,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конкурсов,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рекомендуемых для участия обучающихся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6294719"/>
              </p:ext>
            </p:extLst>
          </p:nvPr>
        </p:nvGraphicFramePr>
        <p:xfrm>
          <a:off x="815247" y="1825625"/>
          <a:ext cx="10719414" cy="2335681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3421637"/>
                <a:gridCol w="3422558"/>
                <a:gridCol w="3875219"/>
              </a:tblGrid>
              <a:tr h="781201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Международные</a:t>
                      </a:r>
                      <a:endParaRPr sz="16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Сроки</a:t>
                      </a:r>
                      <a:endParaRPr lang="ru-RU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defRPr/>
                      </a:pPr>
                      <a:endParaRPr sz="16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Ответственные лица 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  <a:tr h="145080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Международный инженерный чемпионат 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CASE-IN.</a:t>
                      </a:r>
                    </a:p>
                    <a:p>
                      <a:pPr marL="0" algn="l" defTabSz="914400">
                        <a:defRPr/>
                      </a:pPr>
                      <a:endParaRPr lang="ru-RU" sz="16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февраль – июнь, (основной сезон); </a:t>
                      </a:r>
                    </a:p>
                    <a:p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сентябрь – декабрь, </a:t>
                      </a:r>
                    </a:p>
                    <a:p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(осенний кубок)</a:t>
                      </a:r>
                      <a:endParaRPr lang="ru-RU" sz="16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Волков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С.В., декан ЭЭФ,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Орлов А.И., зав. кафедрой электромеханики,</a:t>
                      </a:r>
                      <a:endParaRPr lang="ru-RU" sz="16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Гарипов И.Х., зав. кафедрой электроснабжения и технической диагностики.</a:t>
                      </a:r>
                      <a:endParaRPr lang="ru-RU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6951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38201" y="527889"/>
            <a:ext cx="69947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Список студенческих олимпиад, конкурсов, рекомендуемых для участия обучающихся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1357869"/>
              </p:ext>
            </p:extLst>
          </p:nvPr>
        </p:nvGraphicFramePr>
        <p:xfrm>
          <a:off x="838201" y="1539186"/>
          <a:ext cx="10949848" cy="495181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3987188"/>
                <a:gridCol w="2622014"/>
                <a:gridCol w="4340646"/>
              </a:tblGrid>
              <a:tr h="771697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Всероссийские </a:t>
                      </a:r>
                      <a:endParaRPr sz="16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Сроки</a:t>
                      </a:r>
                      <a:endParaRPr lang="ru-RU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defRPr/>
                      </a:pPr>
                      <a:endParaRPr sz="16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Ответственные лица 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  <a:tr h="1192480"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Всероссийская студенческая</a:t>
                      </a:r>
                      <a:r>
                        <a:rPr lang="ru-RU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олимпиада «Электроэнергетика и электротехника»</a:t>
                      </a:r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20.10.2025-23.10.2025</a:t>
                      </a: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Орлов А.И., зав. кафедрой электромеханики,</a:t>
                      </a:r>
                    </a:p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Волков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С.В., декан ЭЭФ,</a:t>
                      </a:r>
                    </a:p>
                    <a:p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Гарипов И.Х., зав. кафедрой электроснабжения и технической диагностики.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4331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Студенческая олимпиада «Газпром», направление «Электроэнергетика и электротехника»</a:t>
                      </a:r>
                      <a:endParaRPr lang="ru-RU" sz="1600" b="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тур (отборочный) ноябрь-январь</a:t>
                      </a: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тур (заключительный) февраль-апрель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Волков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С.В., декан ЭЭФ,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Орлов А.И., зав. кафедрой электромеханики,</a:t>
                      </a:r>
                      <a:endParaRPr lang="ru-RU" sz="16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Гарипов И.Х., зав. кафедрой электроснабжения и технической диагностики.</a:t>
                      </a:r>
                      <a:endParaRPr lang="ru-RU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102425">
                <a:tc>
                  <a:txBody>
                    <a:bodyPr/>
                    <a:lstStyle/>
                    <a:p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Всероссийская олимпиада студентов «Я —профессионал», направление «Электроэнергетика»</a:t>
                      </a:r>
                    </a:p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сентябрь-ноябрь (регистрация),</a:t>
                      </a:r>
                    </a:p>
                    <a:p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ноябрь-декабрь (отборочный этап),</a:t>
                      </a:r>
                    </a:p>
                    <a:p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февраль – апрель (заключительный этап)</a:t>
                      </a:r>
                      <a:endParaRPr lang="ru-RU" sz="1600" b="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Волков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С.В., декан ЭЭФ,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Орлов А.И., зав. кафедрой электромеханики,</a:t>
                      </a:r>
                      <a:endParaRPr lang="ru-RU" sz="16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Гарипов И.Х., зав. кафедрой электроснабжения и технической диагностики.</a:t>
                      </a:r>
                      <a:endParaRPr lang="ru-RU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45727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9542" y="406702"/>
            <a:ext cx="68561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студенческих олимпиад, конкурсов, рекомендуемых для участия обучающихся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2532691"/>
              </p:ext>
            </p:extLst>
          </p:nvPr>
        </p:nvGraphicFramePr>
        <p:xfrm>
          <a:off x="789542" y="1583254"/>
          <a:ext cx="10916798" cy="4332803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3281244"/>
                <a:gridCol w="2729774"/>
                <a:gridCol w="4905780"/>
              </a:tblGrid>
              <a:tr h="476865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1" dirty="0" err="1" smtClean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Внутривузовские</a:t>
                      </a:r>
                      <a:r>
                        <a:rPr lang="ru-RU" sz="1800" b="1" dirty="0" smtClean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 </a:t>
                      </a:r>
                      <a:endParaRPr sz="1800" b="1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1" dirty="0" smtClean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Сроки</a:t>
                      </a:r>
                      <a:endParaRPr sz="1800" b="1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dirty="0">
                          <a:latin typeface="Arial"/>
                          <a:cs typeface="Arial"/>
                        </a:rPr>
                        <a:t>Ответственные лица 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5450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История 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России</a:t>
                      </a: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u-RU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февраль-май 2026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u-RU" sz="1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Иванов </a:t>
                      </a: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А.Г., </a:t>
                      </a:r>
                      <a:r>
                        <a:rPr lang="ru-RU" sz="1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заведующий </a:t>
                      </a: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кафедрой </a:t>
                      </a:r>
                      <a:endParaRPr lang="ru-RU" sz="140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отечественной </a:t>
                      </a: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истории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50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Иностранный 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язык</a:t>
                      </a: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u-RU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февраль-май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u-RU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2026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u-RU" sz="1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Беляева </a:t>
                      </a: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Т.Н., </a:t>
                      </a: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заведующий </a:t>
                      </a: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кафедрой </a:t>
                      </a:r>
                      <a:endParaRPr lang="ru-RU" sz="140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иноязычной </a:t>
                      </a: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 речевой коммуникации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50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Философия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u-RU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февраль-май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u-RU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2026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u-RU" sz="1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Мамонтова </a:t>
                      </a: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М.С., </a:t>
                      </a: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заведующий </a:t>
                      </a: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кафедрой </a:t>
                      </a:r>
                      <a:endParaRPr lang="ru-RU" sz="140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философии </a:t>
                      </a: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 </a:t>
                      </a: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социально-культурных </a:t>
                      </a: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технологий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50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Экономика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u-RU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февраль-май</a:t>
                      </a:r>
                      <a:r>
                        <a:rPr lang="ru-RU" sz="16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2026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u-RU" sz="1400" b="1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Таныгина</a:t>
                      </a:r>
                      <a:r>
                        <a:rPr lang="ru-RU" sz="1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 О.А., </a:t>
                      </a:r>
                      <a:r>
                        <a:rPr lang="ru-RU" sz="14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и.о</a:t>
                      </a: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зав. кафедрой </a:t>
                      </a:r>
                      <a:endParaRPr lang="ru-RU" sz="140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экономики </a:t>
                      </a: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 маркетинга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50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Русский 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язык и культура речи</a:t>
                      </a: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u-RU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февраль-май 2026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u-RU" sz="1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Карташова </a:t>
                      </a: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 Е.П., </a:t>
                      </a: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заведующий кафедрой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русского </a:t>
                      </a: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языка и литературы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53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Основы 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российской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государственности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u-RU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февраль-май 2026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u-RU" sz="1400" b="1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Лежнина</a:t>
                      </a:r>
                      <a:r>
                        <a:rPr lang="ru-RU" sz="1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 Е.В., </a:t>
                      </a: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доцент </a:t>
                      </a: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кафедры всеобщей истории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50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Правоведение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u-RU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февраль-май 2026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u-RU" sz="1400" b="1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Мурзанов</a:t>
                      </a:r>
                      <a:r>
                        <a:rPr lang="ru-RU" sz="1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 </a:t>
                      </a:r>
                      <a:r>
                        <a:rPr lang="ru-RU" sz="14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И.А., </a:t>
                      </a: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доцент </a:t>
                      </a: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кафедры теории и истории </a:t>
                      </a:r>
                      <a:endParaRPr lang="ru-RU" sz="140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государства </a:t>
                      </a: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 права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38349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38200" y="756981"/>
            <a:ext cx="377796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0" i="0" dirty="0" smtClean="0">
                <a:solidFill>
                  <a:srgbClr val="1515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Образовательный кружок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8323808"/>
              </p:ext>
            </p:extLst>
          </p:nvPr>
        </p:nvGraphicFramePr>
        <p:xfrm>
          <a:off x="838200" y="1825625"/>
          <a:ext cx="10896600" cy="156272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3632200"/>
                <a:gridCol w="3632200"/>
                <a:gridCol w="3632200"/>
              </a:tblGrid>
              <a:tr h="367699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Наименование</a:t>
                      </a:r>
                      <a:endParaRPr sz="1800" b="1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Сроки</a:t>
                      </a:r>
                      <a:endParaRPr lang="ru-RU" sz="1800" dirty="0"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Ответственные лица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195021"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Образовательный кружок «Я – профессионал» по направлению</a:t>
                      </a:r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Электротехника</a:t>
                      </a:r>
                      <a:endParaRPr lang="ru-RU" sz="18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/>
                          <a:cs typeface="Times New Roman" panose="02020603050405020304" pitchFamily="18" charset="0"/>
                        </a:rPr>
                        <a:t>сентябрь 2025 - май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rial"/>
                          <a:cs typeface="Times New Roman" panose="02020603050405020304" pitchFamily="18" charset="0"/>
                        </a:rPr>
                        <a:t>2026</a:t>
                      </a: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 соответствии с утвержденным  планом  работы  кружка</a:t>
                      </a:r>
                      <a:endParaRPr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Орлов А.И., зав. кафедрой электромеханики,</a:t>
                      </a:r>
                    </a:p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Карпов Ю.С., дежурный по лаборатории электромеханики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79353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004" y="177775"/>
            <a:ext cx="883274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Победы студентов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901093" y="639440"/>
            <a:ext cx="888377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1515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Андреев Анатолий Сергеевич, 2 место в международной предметной студенческой олимпиаде «Электроэнергетика 2023</a:t>
            </a:r>
            <a:r>
              <a:rPr lang="ru-RU" dirty="0" smtClean="0">
                <a:solidFill>
                  <a:srgbClr val="1515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endParaRPr lang="ru-RU" dirty="0" smtClean="0">
              <a:solidFill>
                <a:srgbClr val="15151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 smtClean="0">
                <a:solidFill>
                  <a:srgbClr val="1515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Пакеев</a:t>
            </a:r>
            <a:r>
              <a:rPr lang="ru-RU" dirty="0" smtClean="0">
                <a:solidFill>
                  <a:srgbClr val="1515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Никита Николаевич, 1 место </a:t>
            </a:r>
            <a:r>
              <a:rPr lang="ru-RU" dirty="0">
                <a:solidFill>
                  <a:srgbClr val="1515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международной предметной студенческой олимпиаде «Электроэнергетика </a:t>
            </a:r>
            <a:r>
              <a:rPr lang="ru-RU" dirty="0" smtClean="0">
                <a:solidFill>
                  <a:srgbClr val="1515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</a:t>
            </a:r>
            <a:r>
              <a:rPr lang="ru-RU" dirty="0" smtClean="0">
                <a:solidFill>
                  <a:srgbClr val="1515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endParaRPr lang="ru-RU" dirty="0">
              <a:solidFill>
                <a:srgbClr val="15151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rgbClr val="1515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Карпов Юрий Сергеевич, лучший в команде Марийского государственного университета на всероссийской студенческой олимпиаде ВСО-2024 по направлению подготовки «Электроэнергетика и электротехника», г. Казань</a:t>
            </a:r>
            <a:r>
              <a:rPr lang="ru-RU" dirty="0" smtClean="0">
                <a:solidFill>
                  <a:srgbClr val="1515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 smtClean="0">
              <a:solidFill>
                <a:srgbClr val="15151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rgbClr val="1515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Габдулхаев Альберт Александрович, </a:t>
            </a:r>
            <a:r>
              <a:rPr lang="ru-RU" dirty="0">
                <a:solidFill>
                  <a:srgbClr val="1515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лучший в команде Марийского государственного университета на всероссийской студенческой олимпиаде ВСО-2024 по направлению подготовки «Электроэнергетика и электротехника», г. Казань</a:t>
            </a:r>
            <a:r>
              <a:rPr lang="ru-RU" dirty="0" smtClean="0">
                <a:solidFill>
                  <a:srgbClr val="1515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rgbClr val="15151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9437" y="771921"/>
            <a:ext cx="2002970" cy="3560837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7376" y="4332759"/>
            <a:ext cx="4016652" cy="225936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7150" y="4332758"/>
            <a:ext cx="3012490" cy="2259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143990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</TotalTime>
  <Words>398</Words>
  <Application>Microsoft Office PowerPoint</Application>
  <PresentationFormat>Широкоэкранный</PresentationFormat>
  <Paragraphs>87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Кокоткина Татьяна Николаевна</dc:creator>
  <cp:lastModifiedBy>Бобкина Юлия Геннадьевна</cp:lastModifiedBy>
  <cp:revision>18</cp:revision>
  <dcterms:created xsi:type="dcterms:W3CDTF">2025-10-22T06:52:06Z</dcterms:created>
  <dcterms:modified xsi:type="dcterms:W3CDTF">2025-11-10T12:29:27Z</dcterms:modified>
</cp:coreProperties>
</file>