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97" r:id="rId6"/>
    <p:sldId id="298" r:id="rId7"/>
    <p:sldId id="299" r:id="rId8"/>
    <p:sldId id="300" r:id="rId9"/>
    <p:sldId id="302" r:id="rId10"/>
    <p:sldId id="305" r:id="rId11"/>
    <p:sldId id="307" r:id="rId12"/>
    <p:sldId id="308" r:id="rId13"/>
    <p:sldId id="310" r:id="rId14"/>
    <p:sldId id="311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44" r:id="rId25"/>
    <p:sldId id="345" r:id="rId26"/>
    <p:sldId id="346" r:id="rId27"/>
    <p:sldId id="326" r:id="rId28"/>
    <p:sldId id="347" r:id="rId29"/>
    <p:sldId id="348" r:id="rId30"/>
    <p:sldId id="329" r:id="rId31"/>
    <p:sldId id="349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50" r:id="rId44"/>
    <p:sldId id="287" r:id="rId45"/>
  </p:sldIdLst>
  <p:sldSz cx="9144000" cy="5143500" type="screen16x9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53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A585C-9D2F-492A-B53B-A148BF38FCAA}" type="doc">
      <dgm:prSet loTypeId="urn:microsoft.com/office/officeart/2005/8/layout/vList4" loCatId="list" qsTypeId="urn:microsoft.com/office/officeart/2005/8/quickstyle/simple3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3AA8174-39F5-44D4-9A96-B561F950AD36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Диссертация должна пройти публичное 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обсуждение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кафедре (предзащита)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 срок 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 позднее 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месяца 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 начала 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ИА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итогам предзащиты кафедра представляет в </a:t>
          </a:r>
          <a:r>
            <a:rPr lang="ru-RU" sz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ОАОиД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выписку из протокола заседания кафедры о готовности диссертации 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(на следующий рабочий день после предзащиты).</a:t>
          </a:r>
        </a:p>
      </dgm:t>
    </dgm:pt>
    <dgm:pt modelId="{DE447929-D769-4078-8D1A-0A4D49EE22BD}" cxnId="{BB6BB451-1135-4815-80AD-E293A611FC54}" type="parTrans">
      <dgm:prSet/>
      <dgm:spPr/>
      <dgm:t>
        <a:bodyPr/>
        <a:lstStyle/>
        <a:p>
          <a:endParaRPr lang="ru-RU"/>
        </a:p>
      </dgm:t>
    </dgm:pt>
    <dgm:pt modelId="{91C1D5E6-74B8-44CD-A031-9A9065F75E29}" cxnId="{BB6BB451-1135-4815-80AD-E293A611FC54}" type="sibTrans">
      <dgm:prSet/>
      <dgm:spPr/>
      <dgm:t>
        <a:bodyPr/>
        <a:lstStyle/>
        <a:p>
          <a:endParaRPr lang="ru-RU"/>
        </a:p>
      </dgm:t>
    </dgm:pt>
    <dgm:pt modelId="{1893369D-D1D8-479B-AC83-E9FE07F73A26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rtl="0"/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Кафедра за 2 месяца до начала итоговой аттестации  представляет 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рецензентов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 менее двух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человек, имеющих ученую степень и (или) ученое звание по профилю диссертации, 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 работающих в </a:t>
          </a:r>
          <a:r>
            <a:rPr lang="ru-RU" sz="1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МарГУ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 Рецензент обязан ознакомиться с полным текстом рукописи диссертации. Рецензии должны быть подготовлены не позднее чем за 10 дней до обсуждения диссертации на кафедре.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Это не официальные оппоненты кандидатской диссертации на соискание ученой степени кандидата наук.</a:t>
          </a:r>
        </a:p>
      </dgm:t>
    </dgm:pt>
    <dgm:pt modelId="{73E664C1-33AD-4610-9149-DB13DFF5D189}" cxnId="{05ED0537-C7AF-4E2F-B9C3-3289581A511A}" type="parTrans">
      <dgm:prSet/>
      <dgm:spPr/>
      <dgm:t>
        <a:bodyPr/>
        <a:lstStyle/>
        <a:p>
          <a:endParaRPr lang="ru-RU"/>
        </a:p>
      </dgm:t>
    </dgm:pt>
    <dgm:pt modelId="{CF135B2C-F298-4976-A871-3F689152E034}" cxnId="{05ED0537-C7AF-4E2F-B9C3-3289581A511A}" type="sibTrans">
      <dgm:prSet/>
      <dgm:spPr/>
      <dgm:t>
        <a:bodyPr/>
        <a:lstStyle/>
        <a:p>
          <a:endParaRPr lang="ru-RU"/>
        </a:p>
      </dgm:t>
    </dgm:pt>
    <dgm:pt modelId="{5C57B7DF-881F-4D1F-A2AE-3FDAF3C3B18B}">
      <dgm:prSet phldr="0" custT="1"/>
      <dgm:spPr/>
      <dgm:t>
        <a:bodyPr vert="horz" wrap="square"/>
        <a:lstStyle/>
        <a:p>
          <a:pPr rtl="0">
            <a:lnSpc>
              <a:spcPct val="100000"/>
            </a:lnSpc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Не позднее чем за 10 дней 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до обсуждения диссертации на кафедре  должен быть готов отзыв научного руководителя, где отражена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характеристика научного уровня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структура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и содержание работы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обоснованность выводов и решений, степень самостоятельности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отмечены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положительные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и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отрицательные стороны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с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рекомендациями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по устранению недостатков. </a:t>
          </a:r>
        </a:p>
      </dgm:t>
    </dgm:pt>
    <dgm:pt modelId="{EC871624-A27C-413B-88F3-8336B8CA1B07}" cxnId="{58635A70-3EE6-46FB-BAAC-9EDB83300B2C}" type="parTrans">
      <dgm:prSet/>
      <dgm:spPr/>
      <dgm:t>
        <a:bodyPr/>
        <a:lstStyle/>
        <a:p>
          <a:endParaRPr lang="ru-RU"/>
        </a:p>
      </dgm:t>
    </dgm:pt>
    <dgm:pt modelId="{7341ABBA-FB26-4812-843C-B79A44B6796A}" cxnId="{58635A70-3EE6-46FB-BAAC-9EDB83300B2C}" type="sibTrans">
      <dgm:prSet/>
      <dgm:spPr/>
      <dgm:t>
        <a:bodyPr/>
        <a:lstStyle/>
        <a:p>
          <a:endParaRPr lang="ru-RU"/>
        </a:p>
      </dgm:t>
    </dgm:pt>
    <dgm:pt modelId="{A9B4D6EA-4B6C-433A-BB6D-263E2DB8876A}" type="pres">
      <dgm:prSet presAssocID="{CC9A585C-9D2F-492A-B53B-A148BF38FCA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917A6D-F04F-4E8D-BDF2-DDC7E3A17C9B}" type="pres">
      <dgm:prSet presAssocID="{D3AA8174-39F5-44D4-9A96-B561F950AD36}" presName="comp" presStyleCnt="0"/>
      <dgm:spPr/>
    </dgm:pt>
    <dgm:pt modelId="{C6D66594-8EFB-4C6E-998C-26A3DF2DF715}" type="pres">
      <dgm:prSet presAssocID="{D3AA8174-39F5-44D4-9A96-B561F950AD36}" presName="box" presStyleLbl="node1" presStyleIdx="0" presStyleCnt="3"/>
      <dgm:spPr/>
      <dgm:t>
        <a:bodyPr/>
        <a:lstStyle/>
        <a:p>
          <a:endParaRPr lang="ru-RU"/>
        </a:p>
      </dgm:t>
    </dgm:pt>
    <dgm:pt modelId="{A985BE46-B57A-4DA9-94E4-B16A1BC93A93}" type="pres">
      <dgm:prSet presAssocID="{D3AA8174-39F5-44D4-9A96-B561F950AD36}" presName="img" presStyleLbl="fgImgPlace1" presStyleIdx="0" presStyleCnt="3"/>
      <dgm:spPr/>
    </dgm:pt>
    <dgm:pt modelId="{D692C7BB-2D24-4A08-93D7-3E315C40317E}" type="pres">
      <dgm:prSet presAssocID="{D3AA8174-39F5-44D4-9A96-B561F950AD3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DEC5B-1018-41A4-8515-780A044F0266}" type="pres">
      <dgm:prSet presAssocID="{91C1D5E6-74B8-44CD-A031-9A9065F75E29}" presName="spacer" presStyleCnt="0"/>
      <dgm:spPr/>
      <dgm:t>
        <a:bodyPr/>
        <a:lstStyle/>
        <a:p>
          <a:endParaRPr lang="ru-RU"/>
        </a:p>
      </dgm:t>
    </dgm:pt>
    <dgm:pt modelId="{FB876FBC-512C-48C2-9FBF-A4C226D59F72}" type="pres">
      <dgm:prSet presAssocID="{1893369D-D1D8-479B-AC83-E9FE07F73A26}" presName="comp" presStyleCnt="0"/>
      <dgm:spPr/>
    </dgm:pt>
    <dgm:pt modelId="{37AFA6B3-760C-464D-AD2F-D700B3060FDA}" type="pres">
      <dgm:prSet presAssocID="{1893369D-D1D8-479B-AC83-E9FE07F73A26}" presName="box" presStyleLbl="node1" presStyleIdx="1" presStyleCnt="3" custScaleY="128743" custLinFactNeighborX="239" custLinFactNeighborY="-327"/>
      <dgm:spPr/>
      <dgm:t>
        <a:bodyPr/>
        <a:lstStyle/>
        <a:p>
          <a:endParaRPr lang="ru-RU"/>
        </a:p>
      </dgm:t>
    </dgm:pt>
    <dgm:pt modelId="{CCCE7036-9D11-450B-A695-4939DEB09BCC}" type="pres">
      <dgm:prSet presAssocID="{1893369D-D1D8-479B-AC83-E9FE07F73A26}" presName="img" presStyleLbl="fgImgPlace1" presStyleIdx="1" presStyleCnt="3"/>
      <dgm:spPr/>
    </dgm:pt>
    <dgm:pt modelId="{0F98A849-BE0C-4920-99D5-12C1690DEC4F}" type="pres">
      <dgm:prSet presAssocID="{1893369D-D1D8-479B-AC83-E9FE07F73A2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87F64-E868-4A9C-A6B1-020603CEAA66}" type="pres">
      <dgm:prSet presAssocID="{CF135B2C-F298-4976-A871-3F689152E034}" presName="spacer" presStyleCnt="0"/>
      <dgm:spPr/>
      <dgm:t>
        <a:bodyPr/>
        <a:lstStyle/>
        <a:p>
          <a:endParaRPr lang="ru-RU"/>
        </a:p>
      </dgm:t>
    </dgm:pt>
    <dgm:pt modelId="{31316642-50A9-410F-8B94-C748C0A52096}" type="pres">
      <dgm:prSet presAssocID="{5C57B7DF-881F-4D1F-A2AE-3FDAF3C3B18B}" presName="comp" presStyleCnt="0"/>
      <dgm:spPr/>
    </dgm:pt>
    <dgm:pt modelId="{2A570ED2-3C7F-410B-8632-B7A6D0DC3A79}" type="pres">
      <dgm:prSet presAssocID="{5C57B7DF-881F-4D1F-A2AE-3FDAF3C3B18B}" presName="box" presStyleLbl="node1" presStyleIdx="2" presStyleCnt="3" custLinFactNeighborX="-596" custLinFactNeighborY="-2080"/>
      <dgm:spPr/>
      <dgm:t>
        <a:bodyPr/>
        <a:lstStyle/>
        <a:p>
          <a:endParaRPr lang="ru-RU"/>
        </a:p>
      </dgm:t>
    </dgm:pt>
    <dgm:pt modelId="{B640F22B-0ABA-4466-B22D-E64F32D2D4A1}" type="pres">
      <dgm:prSet presAssocID="{5C57B7DF-881F-4D1F-A2AE-3FDAF3C3B18B}" presName="img" presStyleLbl="fgImgPlace1" presStyleIdx="2" presStyleCnt="3"/>
      <dgm:spPr/>
    </dgm:pt>
    <dgm:pt modelId="{9733C5FE-D826-4885-A6B9-DD5A8D45073C}" type="pres">
      <dgm:prSet presAssocID="{5C57B7DF-881F-4D1F-A2AE-3FDAF3C3B18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ED0537-C7AF-4E2F-B9C3-3289581A511A}" srcId="{CC9A585C-9D2F-492A-B53B-A148BF38FCAA}" destId="{1893369D-D1D8-479B-AC83-E9FE07F73A26}" srcOrd="1" destOrd="0" parTransId="{73E664C1-33AD-4610-9149-DB13DFF5D189}" sibTransId="{CF135B2C-F298-4976-A871-3F689152E034}"/>
    <dgm:cxn modelId="{58635A70-3EE6-46FB-BAAC-9EDB83300B2C}" srcId="{CC9A585C-9D2F-492A-B53B-A148BF38FCAA}" destId="{5C57B7DF-881F-4D1F-A2AE-3FDAF3C3B18B}" srcOrd="2" destOrd="0" parTransId="{EC871624-A27C-413B-88F3-8336B8CA1B07}" sibTransId="{7341ABBA-FB26-4812-843C-B79A44B6796A}"/>
    <dgm:cxn modelId="{2FFC9C52-0504-4E0A-8559-3CAF36080FE3}" type="presOf" srcId="{1893369D-D1D8-479B-AC83-E9FE07F73A26}" destId="{0F98A849-BE0C-4920-99D5-12C1690DEC4F}" srcOrd="1" destOrd="0" presId="urn:microsoft.com/office/officeart/2005/8/layout/vList4"/>
    <dgm:cxn modelId="{3E864F05-E986-4924-86DB-7B94ED2F4EF3}" type="presOf" srcId="{1893369D-D1D8-479B-AC83-E9FE07F73A26}" destId="{37AFA6B3-760C-464D-AD2F-D700B3060FDA}" srcOrd="0" destOrd="0" presId="urn:microsoft.com/office/officeart/2005/8/layout/vList4"/>
    <dgm:cxn modelId="{62740938-56B2-4B03-A9D4-2E45A653EA3A}" type="presOf" srcId="{D3AA8174-39F5-44D4-9A96-B561F950AD36}" destId="{C6D66594-8EFB-4C6E-998C-26A3DF2DF715}" srcOrd="0" destOrd="0" presId="urn:microsoft.com/office/officeart/2005/8/layout/vList4"/>
    <dgm:cxn modelId="{8CF1BE7F-21AC-42F0-947A-364DB0DDD3A4}" type="presOf" srcId="{CC9A585C-9D2F-492A-B53B-A148BF38FCAA}" destId="{A9B4D6EA-4B6C-433A-BB6D-263E2DB8876A}" srcOrd="0" destOrd="0" presId="urn:microsoft.com/office/officeart/2005/8/layout/vList4"/>
    <dgm:cxn modelId="{938660D2-E0A5-430D-BBAC-344A2186781E}" type="presOf" srcId="{5C57B7DF-881F-4D1F-A2AE-3FDAF3C3B18B}" destId="{9733C5FE-D826-4885-A6B9-DD5A8D45073C}" srcOrd="1" destOrd="0" presId="urn:microsoft.com/office/officeart/2005/8/layout/vList4"/>
    <dgm:cxn modelId="{E4CBED5C-D06D-4D2C-B24C-4AA38D468370}" type="presOf" srcId="{CF135B2C-F298-4976-A871-3F689152E034}" destId="{49087F64-E868-4A9C-A6B1-020603CEAA66}" srcOrd="0" destOrd="0" presId="urn:microsoft.com/office/officeart/2005/8/layout/vList4"/>
    <dgm:cxn modelId="{D62BC4EE-BF70-49DB-909B-A4ED45A56780}" type="presOf" srcId="{D3AA8174-39F5-44D4-9A96-B561F950AD36}" destId="{D692C7BB-2D24-4A08-93D7-3E315C40317E}" srcOrd="1" destOrd="0" presId="urn:microsoft.com/office/officeart/2005/8/layout/vList4"/>
    <dgm:cxn modelId="{BF44A69B-65E5-4495-979D-E73E96F46F9A}" type="presOf" srcId="{5C57B7DF-881F-4D1F-A2AE-3FDAF3C3B18B}" destId="{2A570ED2-3C7F-410B-8632-B7A6D0DC3A79}" srcOrd="0" destOrd="0" presId="urn:microsoft.com/office/officeart/2005/8/layout/vList4"/>
    <dgm:cxn modelId="{BB6BB451-1135-4815-80AD-E293A611FC54}" srcId="{CC9A585C-9D2F-492A-B53B-A148BF38FCAA}" destId="{D3AA8174-39F5-44D4-9A96-B561F950AD36}" srcOrd="0" destOrd="0" parTransId="{DE447929-D769-4078-8D1A-0A4D49EE22BD}" sibTransId="{91C1D5E6-74B8-44CD-A031-9A9065F75E29}"/>
    <dgm:cxn modelId="{A9DA91CB-EE3D-47B4-9DA5-BECC72842B5D}" type="presOf" srcId="{91C1D5E6-74B8-44CD-A031-9A9065F75E29}" destId="{D62DEC5B-1018-41A4-8515-780A044F0266}" srcOrd="0" destOrd="0" presId="urn:microsoft.com/office/officeart/2005/8/layout/vList4"/>
    <dgm:cxn modelId="{D402A7D7-9013-4741-9442-2358A12B4BCD}" type="presParOf" srcId="{A9B4D6EA-4B6C-433A-BB6D-263E2DB8876A}" destId="{2E917A6D-F04F-4E8D-BDF2-DDC7E3A17C9B}" srcOrd="0" destOrd="0" presId="urn:microsoft.com/office/officeart/2005/8/layout/vList4"/>
    <dgm:cxn modelId="{085C50BA-5A19-49ED-982E-07AF742B3FBA}" type="presParOf" srcId="{2E917A6D-F04F-4E8D-BDF2-DDC7E3A17C9B}" destId="{C6D66594-8EFB-4C6E-998C-26A3DF2DF715}" srcOrd="0" destOrd="0" presId="urn:microsoft.com/office/officeart/2005/8/layout/vList4"/>
    <dgm:cxn modelId="{D5D09E19-3949-4214-BDF5-2E6508476CC7}" type="presParOf" srcId="{2E917A6D-F04F-4E8D-BDF2-DDC7E3A17C9B}" destId="{A985BE46-B57A-4DA9-94E4-B16A1BC93A93}" srcOrd="1" destOrd="0" presId="urn:microsoft.com/office/officeart/2005/8/layout/vList4"/>
    <dgm:cxn modelId="{B2C1379B-F50C-4CA2-A5F7-26CF20831DBE}" type="presParOf" srcId="{2E917A6D-F04F-4E8D-BDF2-DDC7E3A17C9B}" destId="{D692C7BB-2D24-4A08-93D7-3E315C40317E}" srcOrd="2" destOrd="0" presId="urn:microsoft.com/office/officeart/2005/8/layout/vList4"/>
    <dgm:cxn modelId="{0595CB43-724A-4E7D-A3B9-9457011C3C6A}" type="presParOf" srcId="{A9B4D6EA-4B6C-433A-BB6D-263E2DB8876A}" destId="{D62DEC5B-1018-41A4-8515-780A044F0266}" srcOrd="1" destOrd="0" presId="urn:microsoft.com/office/officeart/2005/8/layout/vList4"/>
    <dgm:cxn modelId="{BCC52B22-D188-4CCF-A4A1-B97EFEFE8881}" type="presParOf" srcId="{A9B4D6EA-4B6C-433A-BB6D-263E2DB8876A}" destId="{FB876FBC-512C-48C2-9FBF-A4C226D59F72}" srcOrd="2" destOrd="0" presId="urn:microsoft.com/office/officeart/2005/8/layout/vList4"/>
    <dgm:cxn modelId="{F93D7F68-9712-4015-AE29-331B5CB89C68}" type="presParOf" srcId="{FB876FBC-512C-48C2-9FBF-A4C226D59F72}" destId="{37AFA6B3-760C-464D-AD2F-D700B3060FDA}" srcOrd="0" destOrd="0" presId="urn:microsoft.com/office/officeart/2005/8/layout/vList4"/>
    <dgm:cxn modelId="{847F3FBE-6BC1-4997-BCD5-46F468FDE892}" type="presParOf" srcId="{FB876FBC-512C-48C2-9FBF-A4C226D59F72}" destId="{CCCE7036-9D11-450B-A695-4939DEB09BCC}" srcOrd="1" destOrd="0" presId="urn:microsoft.com/office/officeart/2005/8/layout/vList4"/>
    <dgm:cxn modelId="{774321C4-854D-45F3-84BC-63A2D0086249}" type="presParOf" srcId="{FB876FBC-512C-48C2-9FBF-A4C226D59F72}" destId="{0F98A849-BE0C-4920-99D5-12C1690DEC4F}" srcOrd="2" destOrd="0" presId="urn:microsoft.com/office/officeart/2005/8/layout/vList4"/>
    <dgm:cxn modelId="{A9D86848-72DB-4390-BFB1-D103EAA6CFF8}" type="presParOf" srcId="{A9B4D6EA-4B6C-433A-BB6D-263E2DB8876A}" destId="{49087F64-E868-4A9C-A6B1-020603CEAA66}" srcOrd="3" destOrd="0" presId="urn:microsoft.com/office/officeart/2005/8/layout/vList4"/>
    <dgm:cxn modelId="{162088AD-6489-4E77-B10F-6FEF3DD55FA0}" type="presParOf" srcId="{A9B4D6EA-4B6C-433A-BB6D-263E2DB8876A}" destId="{31316642-50A9-410F-8B94-C748C0A52096}" srcOrd="4" destOrd="0" presId="urn:microsoft.com/office/officeart/2005/8/layout/vList4"/>
    <dgm:cxn modelId="{CA3F1FE3-C480-4E5E-9316-DA416127304D}" type="presParOf" srcId="{31316642-50A9-410F-8B94-C748C0A52096}" destId="{2A570ED2-3C7F-410B-8632-B7A6D0DC3A79}" srcOrd="0" destOrd="0" presId="urn:microsoft.com/office/officeart/2005/8/layout/vList4"/>
    <dgm:cxn modelId="{9CE37EA1-58C4-4B70-A76C-FEC46FD56A91}" type="presParOf" srcId="{31316642-50A9-410F-8B94-C748C0A52096}" destId="{B640F22B-0ABA-4466-B22D-E64F32D2D4A1}" srcOrd="1" destOrd="0" presId="urn:microsoft.com/office/officeart/2005/8/layout/vList4"/>
    <dgm:cxn modelId="{23984107-269D-487E-9F67-346B1F2340C6}" type="presParOf" srcId="{31316642-50A9-410F-8B94-C748C0A52096}" destId="{9733C5FE-D826-4885-A6B9-DD5A8D45073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9A585C-9D2F-492A-B53B-A148BF38FCAA}" type="doc">
      <dgm:prSet loTypeId="urn:microsoft.com/office/officeart/2005/8/layout/vList4" loCatId="list" qsTypeId="urn:microsoft.com/office/officeart/2005/8/quickstyle/simple3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3AA8174-39F5-44D4-9A96-B561F950AD36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Не позднее чем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за 2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месяца 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до 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представления текст диссертации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проверяется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в системе «</a:t>
          </a:r>
          <a:r>
            <a:rPr lang="ru-RU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Антиплагиат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. ВУЗ»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(оценка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оригинальности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текста должна быть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не менее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80%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). </a:t>
          </a:r>
          <a:endParaRPr lang="ru-RU" sz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Возможно изъятие производственных, технических, экономических, организационных и других сведений, в том числе о результатах интеллектуальной деятельности в научно-технической сфере, о способах осуществления профессиональной деятельности, которые имеют действительную или потенциальную коммерческую ценность в силу неизвестности их третьим лицам, в соответствии с решением правообладателя</a:t>
          </a:r>
        </a:p>
      </dgm:t>
    </dgm:pt>
    <dgm:pt modelId="{DE447929-D769-4078-8D1A-0A4D49EE22BD}" cxnId="{FF75E194-5DC0-439F-9E68-BA66507C7707}" type="parTrans">
      <dgm:prSet/>
      <dgm:spPr/>
      <dgm:t>
        <a:bodyPr/>
        <a:lstStyle/>
        <a:p>
          <a:endParaRPr lang="ru-RU"/>
        </a:p>
      </dgm:t>
    </dgm:pt>
    <dgm:pt modelId="{91C1D5E6-74B8-44CD-A031-9A9065F75E29}" cxnId="{FF75E194-5DC0-439F-9E68-BA66507C7707}" type="sibTrans">
      <dgm:prSet/>
      <dgm:spPr/>
      <dgm:t>
        <a:bodyPr/>
        <a:lstStyle/>
        <a:p>
          <a:endParaRPr lang="ru-RU"/>
        </a:p>
      </dgm:t>
    </dgm:pt>
    <dgm:pt modelId="{1893369D-D1D8-479B-AC83-E9FE07F73A26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Текст диссертации с рецензиями (не менее двух, заверенных по месту работы рецензентов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), отзывом 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и отчетом о проверке в системе «</a:t>
          </a:r>
          <a:r>
            <a:rPr lang="ru-RU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Антиплагиат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. ВУЗ» передается зав. кафедрой не позднее чем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за 7 дней до представления диссертации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на ГИА. </a:t>
          </a:r>
        </a:p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В течение последующих 7 дней они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хранятся на кафедре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с тем, чтобы с ней могли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ознакомиться все желающие.</a:t>
          </a:r>
        </a:p>
      </dgm:t>
    </dgm:pt>
    <dgm:pt modelId="{73E664C1-33AD-4610-9149-DB13DFF5D189}" cxnId="{2A741E00-4A3E-4DB1-9D08-13A74DA20743}" type="parTrans">
      <dgm:prSet/>
      <dgm:spPr/>
      <dgm:t>
        <a:bodyPr/>
        <a:lstStyle/>
        <a:p>
          <a:endParaRPr lang="ru-RU"/>
        </a:p>
      </dgm:t>
    </dgm:pt>
    <dgm:pt modelId="{CF135B2C-F298-4976-A871-3F689152E034}" cxnId="{2A741E00-4A3E-4DB1-9D08-13A74DA20743}" type="sibTrans">
      <dgm:prSet/>
      <dgm:spPr/>
      <dgm:t>
        <a:bodyPr/>
        <a:lstStyle/>
        <a:p>
          <a:endParaRPr lang="ru-RU"/>
        </a:p>
      </dgm:t>
    </dgm:pt>
    <dgm:pt modelId="{A9B4D6EA-4B6C-433A-BB6D-263E2DB8876A}" type="pres">
      <dgm:prSet presAssocID="{CC9A585C-9D2F-492A-B53B-A148BF38FCA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917A6D-F04F-4E8D-BDF2-DDC7E3A17C9B}" type="pres">
      <dgm:prSet presAssocID="{D3AA8174-39F5-44D4-9A96-B561F950AD36}" presName="comp" presStyleCnt="0"/>
      <dgm:spPr/>
    </dgm:pt>
    <dgm:pt modelId="{C6D66594-8EFB-4C6E-998C-26A3DF2DF715}" type="pres">
      <dgm:prSet presAssocID="{D3AA8174-39F5-44D4-9A96-B561F950AD36}" presName="box" presStyleLbl="node1" presStyleIdx="0" presStyleCnt="2" custScaleY="137048"/>
      <dgm:spPr/>
      <dgm:t>
        <a:bodyPr/>
        <a:lstStyle/>
        <a:p>
          <a:endParaRPr lang="ru-RU"/>
        </a:p>
      </dgm:t>
    </dgm:pt>
    <dgm:pt modelId="{A985BE46-B57A-4DA9-94E4-B16A1BC93A93}" type="pres">
      <dgm:prSet presAssocID="{D3AA8174-39F5-44D4-9A96-B561F950AD36}" presName="img" presStyleLbl="fgImgPlace1" presStyleIdx="0" presStyleCnt="2"/>
      <dgm:spPr/>
    </dgm:pt>
    <dgm:pt modelId="{D692C7BB-2D24-4A08-93D7-3E315C40317E}" type="pres">
      <dgm:prSet presAssocID="{D3AA8174-39F5-44D4-9A96-B561F950AD3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DEC5B-1018-41A4-8515-780A044F0266}" type="pres">
      <dgm:prSet presAssocID="{91C1D5E6-74B8-44CD-A031-9A9065F75E29}" presName="spacer" presStyleCnt="0"/>
      <dgm:spPr/>
      <dgm:t>
        <a:bodyPr/>
        <a:lstStyle/>
        <a:p>
          <a:endParaRPr lang="ru-RU"/>
        </a:p>
      </dgm:t>
    </dgm:pt>
    <dgm:pt modelId="{FB876FBC-512C-48C2-9FBF-A4C226D59F72}" type="pres">
      <dgm:prSet presAssocID="{1893369D-D1D8-479B-AC83-E9FE07F73A26}" presName="comp" presStyleCnt="0"/>
      <dgm:spPr/>
    </dgm:pt>
    <dgm:pt modelId="{37AFA6B3-760C-464D-AD2F-D700B3060FDA}" type="pres">
      <dgm:prSet presAssocID="{1893369D-D1D8-479B-AC83-E9FE07F73A26}" presName="box" presStyleLbl="node1" presStyleIdx="1" presStyleCnt="2" custScaleY="121920"/>
      <dgm:spPr/>
      <dgm:t>
        <a:bodyPr/>
        <a:lstStyle/>
        <a:p>
          <a:endParaRPr lang="ru-RU"/>
        </a:p>
      </dgm:t>
    </dgm:pt>
    <dgm:pt modelId="{CCCE7036-9D11-450B-A695-4939DEB09BCC}" type="pres">
      <dgm:prSet presAssocID="{1893369D-D1D8-479B-AC83-E9FE07F73A26}" presName="img" presStyleLbl="fgImgPlace1" presStyleIdx="1" presStyleCnt="2"/>
      <dgm:spPr/>
    </dgm:pt>
    <dgm:pt modelId="{0F98A849-BE0C-4920-99D5-12C1690DEC4F}" type="pres">
      <dgm:prSet presAssocID="{1893369D-D1D8-479B-AC83-E9FE07F73A2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0D7ADB-D76A-4690-9159-E27833EBE25C}" type="presOf" srcId="{CC9A585C-9D2F-492A-B53B-A148BF38FCAA}" destId="{A9B4D6EA-4B6C-433A-BB6D-263E2DB8876A}" srcOrd="0" destOrd="0" presId="urn:microsoft.com/office/officeart/2005/8/layout/vList4"/>
    <dgm:cxn modelId="{195EC2B4-AA87-4981-8437-B90CECC6A34C}" type="presOf" srcId="{D3AA8174-39F5-44D4-9A96-B561F950AD36}" destId="{D692C7BB-2D24-4A08-93D7-3E315C40317E}" srcOrd="1" destOrd="0" presId="urn:microsoft.com/office/officeart/2005/8/layout/vList4"/>
    <dgm:cxn modelId="{FF75E194-5DC0-439F-9E68-BA66507C7707}" srcId="{CC9A585C-9D2F-492A-B53B-A148BF38FCAA}" destId="{D3AA8174-39F5-44D4-9A96-B561F950AD36}" srcOrd="0" destOrd="0" parTransId="{DE447929-D769-4078-8D1A-0A4D49EE22BD}" sibTransId="{91C1D5E6-74B8-44CD-A031-9A9065F75E29}"/>
    <dgm:cxn modelId="{1BD8FE22-C1A6-4548-8B7A-B96F0E4BA97F}" type="presOf" srcId="{D3AA8174-39F5-44D4-9A96-B561F950AD36}" destId="{C6D66594-8EFB-4C6E-998C-26A3DF2DF715}" srcOrd="0" destOrd="0" presId="urn:microsoft.com/office/officeart/2005/8/layout/vList4"/>
    <dgm:cxn modelId="{D65D5782-4D2D-46DD-90E1-0A7946400568}" type="presOf" srcId="{1893369D-D1D8-479B-AC83-E9FE07F73A26}" destId="{0F98A849-BE0C-4920-99D5-12C1690DEC4F}" srcOrd="1" destOrd="0" presId="urn:microsoft.com/office/officeart/2005/8/layout/vList4"/>
    <dgm:cxn modelId="{CF3C62A5-410F-4B33-B062-8A757841175C}" type="presOf" srcId="{91C1D5E6-74B8-44CD-A031-9A9065F75E29}" destId="{D62DEC5B-1018-41A4-8515-780A044F0266}" srcOrd="0" destOrd="0" presId="urn:microsoft.com/office/officeart/2005/8/layout/vList4"/>
    <dgm:cxn modelId="{7FDE0E3A-0223-4E94-9289-546D88A4717D}" type="presOf" srcId="{1893369D-D1D8-479B-AC83-E9FE07F73A26}" destId="{37AFA6B3-760C-464D-AD2F-D700B3060FDA}" srcOrd="0" destOrd="0" presId="urn:microsoft.com/office/officeart/2005/8/layout/vList4"/>
    <dgm:cxn modelId="{2A741E00-4A3E-4DB1-9D08-13A74DA20743}" srcId="{CC9A585C-9D2F-492A-B53B-A148BF38FCAA}" destId="{1893369D-D1D8-479B-AC83-E9FE07F73A26}" srcOrd="1" destOrd="0" parTransId="{73E664C1-33AD-4610-9149-DB13DFF5D189}" sibTransId="{CF135B2C-F298-4976-A871-3F689152E034}"/>
    <dgm:cxn modelId="{9DD75BB5-C475-4FB3-856B-151962452712}" type="presParOf" srcId="{A9B4D6EA-4B6C-433A-BB6D-263E2DB8876A}" destId="{2E917A6D-F04F-4E8D-BDF2-DDC7E3A17C9B}" srcOrd="0" destOrd="0" presId="urn:microsoft.com/office/officeart/2005/8/layout/vList4"/>
    <dgm:cxn modelId="{3CFCE499-D4FB-4C7A-8158-735A73C245FA}" type="presParOf" srcId="{2E917A6D-F04F-4E8D-BDF2-DDC7E3A17C9B}" destId="{C6D66594-8EFB-4C6E-998C-26A3DF2DF715}" srcOrd="0" destOrd="0" presId="urn:microsoft.com/office/officeart/2005/8/layout/vList4"/>
    <dgm:cxn modelId="{A0C10292-38E5-475A-8BFA-97228F194528}" type="presParOf" srcId="{2E917A6D-F04F-4E8D-BDF2-DDC7E3A17C9B}" destId="{A985BE46-B57A-4DA9-94E4-B16A1BC93A93}" srcOrd="1" destOrd="0" presId="urn:microsoft.com/office/officeart/2005/8/layout/vList4"/>
    <dgm:cxn modelId="{E22B5F49-F75C-4BB5-8528-11204210C638}" type="presParOf" srcId="{2E917A6D-F04F-4E8D-BDF2-DDC7E3A17C9B}" destId="{D692C7BB-2D24-4A08-93D7-3E315C40317E}" srcOrd="2" destOrd="0" presId="urn:microsoft.com/office/officeart/2005/8/layout/vList4"/>
    <dgm:cxn modelId="{F7C2814A-70CA-4B4B-8418-C9185E5F9067}" type="presParOf" srcId="{A9B4D6EA-4B6C-433A-BB6D-263E2DB8876A}" destId="{D62DEC5B-1018-41A4-8515-780A044F0266}" srcOrd="1" destOrd="0" presId="urn:microsoft.com/office/officeart/2005/8/layout/vList4"/>
    <dgm:cxn modelId="{EFC83D40-8E4C-425B-82BC-3160CB322AD2}" type="presParOf" srcId="{A9B4D6EA-4B6C-433A-BB6D-263E2DB8876A}" destId="{FB876FBC-512C-48C2-9FBF-A4C226D59F72}" srcOrd="2" destOrd="0" presId="urn:microsoft.com/office/officeart/2005/8/layout/vList4"/>
    <dgm:cxn modelId="{B56E0560-8875-461A-8E46-ED9831731111}" type="presParOf" srcId="{FB876FBC-512C-48C2-9FBF-A4C226D59F72}" destId="{37AFA6B3-760C-464D-AD2F-D700B3060FDA}" srcOrd="0" destOrd="0" presId="urn:microsoft.com/office/officeart/2005/8/layout/vList4"/>
    <dgm:cxn modelId="{196245E2-135A-4687-9708-4E8F5EC0FE34}" type="presParOf" srcId="{FB876FBC-512C-48C2-9FBF-A4C226D59F72}" destId="{CCCE7036-9D11-450B-A695-4939DEB09BCC}" srcOrd="1" destOrd="0" presId="urn:microsoft.com/office/officeart/2005/8/layout/vList4"/>
    <dgm:cxn modelId="{F6E67652-D418-4602-A8EA-D038C2003965}" type="presParOf" srcId="{FB876FBC-512C-48C2-9FBF-A4C226D59F72}" destId="{0F98A849-BE0C-4920-99D5-12C1690DEC4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9A585C-9D2F-492A-B53B-A148BF38FCAA}" type="doc">
      <dgm:prSet loTypeId="urn:microsoft.com/office/officeart/2005/8/layout/vList4" loCatId="list" qsTypeId="urn:microsoft.com/office/officeart/2005/8/quickstyle/simple3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D3AA8174-39F5-44D4-9A96-B561F950AD36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Текст диссертации с рецензиями и отчетом о его проверке в системе «</a:t>
          </a:r>
          <a:r>
            <a:rPr lang="ru-RU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Антиплагиат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. ВУЗ», завизированный научным руководителем, передаются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в день представления 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научного доклада в ГЭК. </a:t>
          </a:r>
        </a:p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dirty="0" smtClean="0">
              <a:latin typeface="Arial" panose="020B0604020202020204" pitchFamily="34" charset="0"/>
              <a:cs typeface="Arial" panose="020B0604020202020204" pitchFamily="34" charset="0"/>
            </a:rPr>
            <a:t>Ответственность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за предоставление материалов несет </a:t>
          </a:r>
          <a:r>
            <a:rPr lang="ru-RU" sz="12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зав.кафедрой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DE447929-D769-4078-8D1A-0A4D49EE22BD}" cxnId="{E4E6515A-419E-464D-9304-15573E713A7A}" type="parTrans">
      <dgm:prSet/>
      <dgm:spPr/>
      <dgm:t>
        <a:bodyPr/>
        <a:lstStyle/>
        <a:p>
          <a:endParaRPr lang="ru-RU"/>
        </a:p>
      </dgm:t>
    </dgm:pt>
    <dgm:pt modelId="{91C1D5E6-74B8-44CD-A031-9A9065F75E29}" cxnId="{E4E6515A-419E-464D-9304-15573E713A7A}" type="sibTrans">
      <dgm:prSet/>
      <dgm:spPr/>
      <dgm:t>
        <a:bodyPr/>
        <a:lstStyle/>
        <a:p>
          <a:endParaRPr lang="ru-RU"/>
        </a:p>
      </dgm:t>
    </dgm:pt>
    <dgm:pt modelId="{1893369D-D1D8-479B-AC83-E9FE07F73A26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По завершению процедуры ГИА текст диссертации с рецензиями и отчетом о его проверке в системе «</a:t>
          </a:r>
          <a:r>
            <a:rPr lang="ru-RU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Антиплагиат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. ВУЗ» </a:t>
          </a:r>
          <a:r>
            <a:rPr lang="ru-RU" sz="1200" u="sng" dirty="0" smtClean="0">
              <a:latin typeface="Arial" panose="020B0604020202020204" pitchFamily="34" charset="0"/>
              <a:cs typeface="Arial" panose="020B0604020202020204" pitchFamily="34" charset="0"/>
            </a:rPr>
            <a:t>хранятся на кафедре </a:t>
          </a:r>
          <a:r>
            <a:rPr lang="ru-RU" sz="1200" b="1" u="sng" dirty="0" smtClean="0">
              <a:latin typeface="Arial" panose="020B0604020202020204" pitchFamily="34" charset="0"/>
              <a:cs typeface="Arial" panose="020B0604020202020204" pitchFamily="34" charset="0"/>
            </a:rPr>
            <a:t>5 лет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73E664C1-33AD-4610-9149-DB13DFF5D189}" cxnId="{69F6FFCA-4FB4-46B5-BFDD-CB7CBA7DA357}" type="parTrans">
      <dgm:prSet/>
      <dgm:spPr/>
      <dgm:t>
        <a:bodyPr/>
        <a:lstStyle/>
        <a:p>
          <a:endParaRPr lang="ru-RU"/>
        </a:p>
      </dgm:t>
    </dgm:pt>
    <dgm:pt modelId="{CF135B2C-F298-4976-A871-3F689152E034}" cxnId="{69F6FFCA-4FB4-46B5-BFDD-CB7CBA7DA357}" type="sibTrans">
      <dgm:prSet/>
      <dgm:spPr/>
      <dgm:t>
        <a:bodyPr/>
        <a:lstStyle/>
        <a:p>
          <a:endParaRPr lang="ru-RU"/>
        </a:p>
      </dgm:t>
    </dgm:pt>
    <dgm:pt modelId="{A9B4D6EA-4B6C-433A-BB6D-263E2DB8876A}" type="pres">
      <dgm:prSet presAssocID="{CC9A585C-9D2F-492A-B53B-A148BF38FCA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917A6D-F04F-4E8D-BDF2-DDC7E3A17C9B}" type="pres">
      <dgm:prSet presAssocID="{D3AA8174-39F5-44D4-9A96-B561F950AD36}" presName="comp" presStyleCnt="0"/>
      <dgm:spPr/>
    </dgm:pt>
    <dgm:pt modelId="{C6D66594-8EFB-4C6E-998C-26A3DF2DF715}" type="pres">
      <dgm:prSet presAssocID="{D3AA8174-39F5-44D4-9A96-B561F950AD36}" presName="box" presStyleLbl="node1" presStyleIdx="0" presStyleCnt="2" custScaleY="161065"/>
      <dgm:spPr/>
      <dgm:t>
        <a:bodyPr/>
        <a:lstStyle/>
        <a:p>
          <a:endParaRPr lang="ru-RU"/>
        </a:p>
      </dgm:t>
    </dgm:pt>
    <dgm:pt modelId="{A985BE46-B57A-4DA9-94E4-B16A1BC93A93}" type="pres">
      <dgm:prSet presAssocID="{D3AA8174-39F5-44D4-9A96-B561F950AD36}" presName="img" presStyleLbl="fgImgPlace1" presStyleIdx="0" presStyleCnt="2" custScaleY="141725"/>
      <dgm:spPr/>
    </dgm:pt>
    <dgm:pt modelId="{D692C7BB-2D24-4A08-93D7-3E315C40317E}" type="pres">
      <dgm:prSet presAssocID="{D3AA8174-39F5-44D4-9A96-B561F950AD3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DEC5B-1018-41A4-8515-780A044F0266}" type="pres">
      <dgm:prSet presAssocID="{91C1D5E6-74B8-44CD-A031-9A9065F75E29}" presName="spacer" presStyleCnt="0"/>
      <dgm:spPr/>
      <dgm:t>
        <a:bodyPr/>
        <a:lstStyle/>
        <a:p>
          <a:endParaRPr lang="ru-RU"/>
        </a:p>
      </dgm:t>
    </dgm:pt>
    <dgm:pt modelId="{FB876FBC-512C-48C2-9FBF-A4C226D59F72}" type="pres">
      <dgm:prSet presAssocID="{1893369D-D1D8-479B-AC83-E9FE07F73A26}" presName="comp" presStyleCnt="0"/>
      <dgm:spPr/>
    </dgm:pt>
    <dgm:pt modelId="{37AFA6B3-760C-464D-AD2F-D700B3060FDA}" type="pres">
      <dgm:prSet presAssocID="{1893369D-D1D8-479B-AC83-E9FE07F73A26}" presName="box" presStyleLbl="node1" presStyleIdx="1" presStyleCnt="2" custScaleY="121920"/>
      <dgm:spPr/>
      <dgm:t>
        <a:bodyPr/>
        <a:lstStyle/>
        <a:p>
          <a:endParaRPr lang="ru-RU"/>
        </a:p>
      </dgm:t>
    </dgm:pt>
    <dgm:pt modelId="{CCCE7036-9D11-450B-A695-4939DEB09BCC}" type="pres">
      <dgm:prSet presAssocID="{1893369D-D1D8-479B-AC83-E9FE07F73A26}" presName="img" presStyleLbl="fgImgPlace1" presStyleIdx="1" presStyleCnt="2"/>
      <dgm:spPr/>
    </dgm:pt>
    <dgm:pt modelId="{0F98A849-BE0C-4920-99D5-12C1690DEC4F}" type="pres">
      <dgm:prSet presAssocID="{1893369D-D1D8-479B-AC83-E9FE07F73A2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FAB579-5143-4716-8EDB-B548D431C1D8}" type="presOf" srcId="{91C1D5E6-74B8-44CD-A031-9A9065F75E29}" destId="{D62DEC5B-1018-41A4-8515-780A044F0266}" srcOrd="0" destOrd="0" presId="urn:microsoft.com/office/officeart/2005/8/layout/vList4"/>
    <dgm:cxn modelId="{69F6FFCA-4FB4-46B5-BFDD-CB7CBA7DA357}" srcId="{CC9A585C-9D2F-492A-B53B-A148BF38FCAA}" destId="{1893369D-D1D8-479B-AC83-E9FE07F73A26}" srcOrd="1" destOrd="0" parTransId="{73E664C1-33AD-4610-9149-DB13DFF5D189}" sibTransId="{CF135B2C-F298-4976-A871-3F689152E034}"/>
    <dgm:cxn modelId="{E4E6515A-419E-464D-9304-15573E713A7A}" srcId="{CC9A585C-9D2F-492A-B53B-A148BF38FCAA}" destId="{D3AA8174-39F5-44D4-9A96-B561F950AD36}" srcOrd="0" destOrd="0" parTransId="{DE447929-D769-4078-8D1A-0A4D49EE22BD}" sibTransId="{91C1D5E6-74B8-44CD-A031-9A9065F75E29}"/>
    <dgm:cxn modelId="{1AA0820E-9539-4552-9C7C-69AD36C41CC5}" type="presOf" srcId="{CC9A585C-9D2F-492A-B53B-A148BF38FCAA}" destId="{A9B4D6EA-4B6C-433A-BB6D-263E2DB8876A}" srcOrd="0" destOrd="0" presId="urn:microsoft.com/office/officeart/2005/8/layout/vList4"/>
    <dgm:cxn modelId="{C6254EE8-6929-4B53-BA9E-70DD6420FE84}" type="presOf" srcId="{1893369D-D1D8-479B-AC83-E9FE07F73A26}" destId="{37AFA6B3-760C-464D-AD2F-D700B3060FDA}" srcOrd="0" destOrd="0" presId="urn:microsoft.com/office/officeart/2005/8/layout/vList4"/>
    <dgm:cxn modelId="{1AD41EDB-60ED-427E-B208-67060F093690}" type="presOf" srcId="{D3AA8174-39F5-44D4-9A96-B561F950AD36}" destId="{D692C7BB-2D24-4A08-93D7-3E315C40317E}" srcOrd="1" destOrd="0" presId="urn:microsoft.com/office/officeart/2005/8/layout/vList4"/>
    <dgm:cxn modelId="{2433E12B-4288-4753-A890-E40A39FC1D87}" type="presOf" srcId="{D3AA8174-39F5-44D4-9A96-B561F950AD36}" destId="{C6D66594-8EFB-4C6E-998C-26A3DF2DF715}" srcOrd="0" destOrd="0" presId="urn:microsoft.com/office/officeart/2005/8/layout/vList4"/>
    <dgm:cxn modelId="{F7FBD836-7F79-4C74-A380-50EFDC0ABC0C}" type="presOf" srcId="{1893369D-D1D8-479B-AC83-E9FE07F73A26}" destId="{0F98A849-BE0C-4920-99D5-12C1690DEC4F}" srcOrd="1" destOrd="0" presId="urn:microsoft.com/office/officeart/2005/8/layout/vList4"/>
    <dgm:cxn modelId="{AE13756F-C883-4B13-A3EE-B10C80A2B25C}" type="presParOf" srcId="{A9B4D6EA-4B6C-433A-BB6D-263E2DB8876A}" destId="{2E917A6D-F04F-4E8D-BDF2-DDC7E3A17C9B}" srcOrd="0" destOrd="0" presId="urn:microsoft.com/office/officeart/2005/8/layout/vList4"/>
    <dgm:cxn modelId="{74EB3263-B24B-4E75-AA3E-4B17E78DAF05}" type="presParOf" srcId="{2E917A6D-F04F-4E8D-BDF2-DDC7E3A17C9B}" destId="{C6D66594-8EFB-4C6E-998C-26A3DF2DF715}" srcOrd="0" destOrd="0" presId="urn:microsoft.com/office/officeart/2005/8/layout/vList4"/>
    <dgm:cxn modelId="{C2A2D602-312D-4ABE-9C9E-2667D4B0CB03}" type="presParOf" srcId="{2E917A6D-F04F-4E8D-BDF2-DDC7E3A17C9B}" destId="{A985BE46-B57A-4DA9-94E4-B16A1BC93A93}" srcOrd="1" destOrd="0" presId="urn:microsoft.com/office/officeart/2005/8/layout/vList4"/>
    <dgm:cxn modelId="{2647CF11-479D-426A-924F-7A7F040D5F19}" type="presParOf" srcId="{2E917A6D-F04F-4E8D-BDF2-DDC7E3A17C9B}" destId="{D692C7BB-2D24-4A08-93D7-3E315C40317E}" srcOrd="2" destOrd="0" presId="urn:microsoft.com/office/officeart/2005/8/layout/vList4"/>
    <dgm:cxn modelId="{A348B09D-8610-4A6E-BE14-FF9917D07991}" type="presParOf" srcId="{A9B4D6EA-4B6C-433A-BB6D-263E2DB8876A}" destId="{D62DEC5B-1018-41A4-8515-780A044F0266}" srcOrd="1" destOrd="0" presId="urn:microsoft.com/office/officeart/2005/8/layout/vList4"/>
    <dgm:cxn modelId="{1A0FAD7E-DDB7-4CCB-95D9-742811C9E049}" type="presParOf" srcId="{A9B4D6EA-4B6C-433A-BB6D-263E2DB8876A}" destId="{FB876FBC-512C-48C2-9FBF-A4C226D59F72}" srcOrd="2" destOrd="0" presId="urn:microsoft.com/office/officeart/2005/8/layout/vList4"/>
    <dgm:cxn modelId="{0F2B4180-425B-4EEA-A14B-4FF83315E14C}" type="presParOf" srcId="{FB876FBC-512C-48C2-9FBF-A4C226D59F72}" destId="{37AFA6B3-760C-464D-AD2F-D700B3060FDA}" srcOrd="0" destOrd="0" presId="urn:microsoft.com/office/officeart/2005/8/layout/vList4"/>
    <dgm:cxn modelId="{6AE06AD0-274E-4B3F-A984-261E614B7391}" type="presParOf" srcId="{FB876FBC-512C-48C2-9FBF-A4C226D59F72}" destId="{CCCE7036-9D11-450B-A695-4939DEB09BCC}" srcOrd="1" destOrd="0" presId="urn:microsoft.com/office/officeart/2005/8/layout/vList4"/>
    <dgm:cxn modelId="{D2F23C4A-10A8-47B3-9D00-DC1461E2F02F}" type="presParOf" srcId="{FB876FBC-512C-48C2-9FBF-A4C226D59F72}" destId="{0F98A849-BE0C-4920-99D5-12C1690DEC4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623300" cy="3687445"/>
        <a:chOff x="0" y="0"/>
        <a:chExt cx="8623300" cy="3687445"/>
      </a:xfrm>
    </dsp:grpSpPr>
    <dsp:sp modelId="{C6D66594-8EFB-4C6E-998C-26A3DF2DF715}">
      <dsp:nvSpPr>
        <dsp:cNvPr id="3" name="Скругленный прямоугольник 2"/>
        <dsp:cNvSpPr/>
      </dsp:nvSpPr>
      <dsp:spPr bwMode="white">
        <a:xfrm>
          <a:off x="0" y="0"/>
          <a:ext cx="8623300" cy="1152327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5719" tIns="45719" rIns="45719" bIns="45719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Диссертация должна пройти публичное 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обсуждение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кафедре (предзащита)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 срок 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 позднее 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месяца 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 начала 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ИА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итогам предзащиты кафедра представляет в </a:t>
          </a:r>
          <a:r>
            <a:rPr lang="ru-RU" sz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ОАОиД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выписку из протокола заседания кафедры о готовности диссертации 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(на следующий рабочий день после предзащиты).</a:t>
          </a:r>
        </a:p>
      </dsp:txBody>
      <dsp:txXfrm>
        <a:off x="0" y="0"/>
        <a:ext cx="8623300" cy="1152327"/>
      </dsp:txXfrm>
    </dsp:sp>
    <dsp:sp modelId="{A985BE46-B57A-4DA9-94E4-B16A1BC93A93}">
      <dsp:nvSpPr>
        <dsp:cNvPr id="4" name="Скругленный прямоугольник 3"/>
        <dsp:cNvSpPr/>
      </dsp:nvSpPr>
      <dsp:spPr bwMode="white">
        <a:xfrm>
          <a:off x="115233" y="115233"/>
          <a:ext cx="1724660" cy="921861"/>
        </a:xfrm>
        <a:prstGeom prst="roundRect">
          <a:avLst>
            <a:gd name="adj" fmla="val 10000"/>
          </a:avLst>
        </a:prstGeom>
      </dsp:spPr>
      <dsp:style>
        <a:lnRef idx="1">
          <a:schemeClr val="lt1"/>
        </a:lnRef>
        <a:fillRef idx="1">
          <a:schemeClr val="accent1">
            <a:tint val="50000"/>
          </a:schemeClr>
        </a:fillRef>
        <a:effectRef idx="1">
          <a:scrgbClr r="0" g="0" b="0"/>
        </a:effectRef>
        <a:fontRef idx="minor"/>
      </dsp:style>
      <dsp:txXfrm>
        <a:off x="115233" y="115233"/>
        <a:ext cx="1724660" cy="921861"/>
      </dsp:txXfrm>
    </dsp:sp>
    <dsp:sp modelId="{37AFA6B3-760C-464D-AD2F-D700B3060FDA}">
      <dsp:nvSpPr>
        <dsp:cNvPr id="5" name="Скругленный прямоугольник 4"/>
        <dsp:cNvSpPr/>
      </dsp:nvSpPr>
      <dsp:spPr bwMode="white">
        <a:xfrm>
          <a:off x="0" y="1264632"/>
          <a:ext cx="8623300" cy="1152327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5719" tIns="45719" rIns="45719" bIns="45719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Кафедра за 2 месяца до начала итоговой аттестации  представляет 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рецензентов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 менее двух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человек, имеющих ученую степень и (или) ученое звание по профилю диссертации, 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 работающих в </a:t>
          </a:r>
          <a:r>
            <a:rPr lang="ru-RU" sz="1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МарГУ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 Рецензент обязан ознакомиться с полным текстом рукописи диссертации. Рецензии должны быть подготовлены не позднее чем за 10 дней до обсуждения диссертации на кафедре.</a:t>
          </a:r>
          <a:b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Это не официальные оппоненты кандидатской диссертации на соискание ученой степени кандидата наук.</a:t>
          </a:r>
        </a:p>
      </dsp:txBody>
      <dsp:txXfrm>
        <a:off x="0" y="1264632"/>
        <a:ext cx="8623300" cy="1152327"/>
      </dsp:txXfrm>
    </dsp:sp>
    <dsp:sp modelId="{CCCE7036-9D11-450B-A695-4939DEB09BCC}">
      <dsp:nvSpPr>
        <dsp:cNvPr id="6" name="Скругленный прямоугольник 5"/>
        <dsp:cNvSpPr/>
      </dsp:nvSpPr>
      <dsp:spPr bwMode="white">
        <a:xfrm>
          <a:off x="115233" y="1382792"/>
          <a:ext cx="1724660" cy="921861"/>
        </a:xfrm>
        <a:prstGeom prst="roundRect">
          <a:avLst>
            <a:gd name="adj" fmla="val 10000"/>
          </a:avLst>
        </a:prstGeom>
      </dsp:spPr>
      <dsp:style>
        <a:lnRef idx="1">
          <a:schemeClr val="lt1"/>
        </a:lnRef>
        <a:fillRef idx="1">
          <a:schemeClr val="accent1">
            <a:tint val="50000"/>
          </a:schemeClr>
        </a:fillRef>
        <a:effectRef idx="1">
          <a:scrgbClr r="0" g="0" b="0"/>
        </a:effectRef>
        <a:fontRef idx="minor"/>
      </dsp:style>
      <dsp:txXfrm>
        <a:off x="115233" y="1382792"/>
        <a:ext cx="1724660" cy="921861"/>
      </dsp:txXfrm>
    </dsp:sp>
    <dsp:sp modelId="{2A570ED2-3C7F-410B-8632-B7A6D0DC3A79}">
      <dsp:nvSpPr>
        <dsp:cNvPr id="7" name="Скругленный прямоугольник 6"/>
        <dsp:cNvSpPr/>
      </dsp:nvSpPr>
      <dsp:spPr bwMode="white">
        <a:xfrm>
          <a:off x="0" y="2511150"/>
          <a:ext cx="8623300" cy="1152327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47650" tIns="247650" rIns="247650" bIns="24765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b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Не позднее чем за 10 дней 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до обсуждения диссертации на кафедре  должен быть готов отзыв научного руководителя, где отражена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характеристика научного уровня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структура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и содержание работы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обоснованность выводов и решений, степень самостоятельности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отмечены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положительные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и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отрицательные стороны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с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рекомендациями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по устранению недостатков. </a:t>
          </a:r>
        </a:p>
      </dsp:txBody>
      <dsp:txXfrm>
        <a:off x="0" y="2511150"/>
        <a:ext cx="8623300" cy="1152327"/>
      </dsp:txXfrm>
    </dsp:sp>
    <dsp:sp modelId="{B640F22B-0ABA-4466-B22D-E64F32D2D4A1}">
      <dsp:nvSpPr>
        <dsp:cNvPr id="8" name="Скругленный прямоугольник 7"/>
        <dsp:cNvSpPr/>
      </dsp:nvSpPr>
      <dsp:spPr bwMode="white">
        <a:xfrm>
          <a:off x="115233" y="2650351"/>
          <a:ext cx="1724660" cy="921861"/>
        </a:xfrm>
        <a:prstGeom prst="roundRect">
          <a:avLst>
            <a:gd name="adj" fmla="val 10000"/>
          </a:avLst>
        </a:prstGeom>
      </dsp:spPr>
      <dsp:style>
        <a:lnRef idx="1">
          <a:schemeClr val="lt1"/>
        </a:lnRef>
        <a:fillRef idx="1">
          <a:schemeClr val="accent1">
            <a:tint val="50000"/>
          </a:schemeClr>
        </a:fillRef>
        <a:effectRef idx="1">
          <a:scrgbClr r="0" g="0" b="0"/>
        </a:effectRef>
        <a:fontRef idx="minor"/>
      </dsp:style>
      <dsp:txXfrm>
        <a:off x="115233" y="2650351"/>
        <a:ext cx="1724660" cy="921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456930" cy="3300730"/>
        <a:chOff x="0" y="0"/>
        <a:chExt cx="8456930" cy="3300730"/>
      </a:xfrm>
    </dsp:grpSpPr>
    <dsp:sp modelId="{C6D66594-8EFB-4C6E-998C-26A3DF2DF715}">
      <dsp:nvSpPr>
        <dsp:cNvPr id="3" name="Скругленный прямоугольник 2"/>
        <dsp:cNvSpPr/>
      </dsp:nvSpPr>
      <dsp:spPr bwMode="white">
        <a:xfrm>
          <a:off x="0" y="0"/>
          <a:ext cx="8456930" cy="1571776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5719" tIns="45719" rIns="45719" bIns="45719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Не позднее чем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за 2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месяца 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до 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представления текст диссертации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проверяется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в системе «</a:t>
          </a:r>
          <a:r>
            <a:rPr lang="ru-RU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Антиплагиат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. ВУЗ»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(оценка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оригинальности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текста должна быть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не менее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80%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). </a:t>
          </a:r>
          <a:endParaRPr lang="ru-RU" sz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Возможно изъятие производственных, технических, экономических, организационных и других сведений, в том числе о результатах интеллектуальной деятельности в научно-технической сфере, о способах осуществления профессиональной деятельности, которые имеют действительную или потенциальную коммерческую ценность в силу неизвестности их третьим лицам, в соответствии с решением правообладателя</a:t>
          </a:r>
        </a:p>
      </dsp:txBody>
      <dsp:txXfrm>
        <a:off x="0" y="0"/>
        <a:ext cx="8456930" cy="1571776"/>
      </dsp:txXfrm>
    </dsp:sp>
    <dsp:sp modelId="{A985BE46-B57A-4DA9-94E4-B16A1BC93A93}">
      <dsp:nvSpPr>
        <dsp:cNvPr id="4" name="Скругленный прямоугольник 3"/>
        <dsp:cNvSpPr/>
      </dsp:nvSpPr>
      <dsp:spPr bwMode="white">
        <a:xfrm>
          <a:off x="157178" y="157178"/>
          <a:ext cx="1691386" cy="1257421"/>
        </a:xfrm>
        <a:prstGeom prst="roundRect">
          <a:avLst>
            <a:gd name="adj" fmla="val 10000"/>
          </a:avLst>
        </a:prstGeom>
      </dsp:spPr>
      <dsp:style>
        <a:lnRef idx="1">
          <a:schemeClr val="lt1"/>
        </a:lnRef>
        <a:fillRef idx="1">
          <a:schemeClr val="accent1">
            <a:tint val="50000"/>
          </a:schemeClr>
        </a:fillRef>
        <a:effectRef idx="1">
          <a:scrgbClr r="0" g="0" b="0"/>
        </a:effectRef>
        <a:fontRef idx="minor"/>
      </dsp:style>
      <dsp:txXfrm>
        <a:off x="157178" y="157178"/>
        <a:ext cx="1691386" cy="1257421"/>
      </dsp:txXfrm>
    </dsp:sp>
    <dsp:sp modelId="{37AFA6B3-760C-464D-AD2F-D700B3060FDA}">
      <dsp:nvSpPr>
        <dsp:cNvPr id="5" name="Скругленный прямоугольник 4"/>
        <dsp:cNvSpPr/>
      </dsp:nvSpPr>
      <dsp:spPr bwMode="white">
        <a:xfrm>
          <a:off x="0" y="1728954"/>
          <a:ext cx="8456930" cy="1571776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5719" tIns="45719" rIns="45719" bIns="45719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Текст диссертации с рецензиями (не менее двух, заверенных по месту работы рецензентов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), отзывом 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и отчетом о проверке в системе «</a:t>
          </a:r>
          <a:r>
            <a:rPr lang="ru-RU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Антиплагиат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. ВУЗ» передается зав. кафедрой не позднее чем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за 7 дней до представления диссертации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на ГИА. </a:t>
          </a:r>
          <a:endParaRPr lang="ru-RU" sz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В течение последующих 7 дней они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хранятся на кафедре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с тем, чтобы с ней могли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ознакомиться все желающие.</a:t>
          </a:r>
        </a:p>
      </dsp:txBody>
      <dsp:txXfrm>
        <a:off x="0" y="1728954"/>
        <a:ext cx="8456930" cy="1571776"/>
      </dsp:txXfrm>
    </dsp:sp>
    <dsp:sp modelId="{CCCE7036-9D11-450B-A695-4939DEB09BCC}">
      <dsp:nvSpPr>
        <dsp:cNvPr id="6" name="Скругленный прямоугольник 5"/>
        <dsp:cNvSpPr/>
      </dsp:nvSpPr>
      <dsp:spPr bwMode="white">
        <a:xfrm>
          <a:off x="157178" y="1886131"/>
          <a:ext cx="1691386" cy="1257421"/>
        </a:xfrm>
        <a:prstGeom prst="roundRect">
          <a:avLst>
            <a:gd name="adj" fmla="val 10000"/>
          </a:avLst>
        </a:prstGeom>
      </dsp:spPr>
      <dsp:style>
        <a:lnRef idx="1">
          <a:schemeClr val="lt1"/>
        </a:lnRef>
        <a:fillRef idx="1">
          <a:schemeClr val="accent1">
            <a:tint val="50000"/>
          </a:schemeClr>
        </a:fillRef>
        <a:effectRef idx="1">
          <a:scrgbClr r="0" g="0" b="0"/>
        </a:effectRef>
        <a:fontRef idx="minor"/>
      </dsp:style>
      <dsp:txXfrm>
        <a:off x="157178" y="1886131"/>
        <a:ext cx="1691386" cy="12574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644255" cy="2215515"/>
        <a:chOff x="0" y="0"/>
        <a:chExt cx="8644255" cy="2215515"/>
      </a:xfrm>
    </dsp:grpSpPr>
    <dsp:sp modelId="{C6D66594-8EFB-4C6E-998C-26A3DF2DF715}">
      <dsp:nvSpPr>
        <dsp:cNvPr id="3" name="Скругленный прямоугольник 2"/>
        <dsp:cNvSpPr/>
      </dsp:nvSpPr>
      <dsp:spPr bwMode="white">
        <a:xfrm>
          <a:off x="0" y="0"/>
          <a:ext cx="8644255" cy="1055007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5719" tIns="45719" rIns="45719" bIns="45719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Текст диссертации с рецензиями и отчетом о его проверке в системе «</a:t>
          </a:r>
          <a:r>
            <a:rPr lang="ru-RU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Антиплагиат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. ВУЗ», завизированный научным руководителем, передаются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в день представления 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научного доклада в ГЭК. </a:t>
          </a:r>
          <a:endParaRPr lang="ru-RU" sz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dirty="0" smtClean="0">
              <a:latin typeface="Arial" panose="020B0604020202020204" pitchFamily="34" charset="0"/>
              <a:cs typeface="Arial" panose="020B0604020202020204" pitchFamily="34" charset="0"/>
            </a:rPr>
            <a:t>Ответственность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за предоставление материалов несет </a:t>
          </a:r>
          <a:r>
            <a:rPr lang="ru-RU" sz="1200" u="sng" dirty="0" err="1" smtClean="0">
              <a:latin typeface="Arial" panose="020B0604020202020204" pitchFamily="34" charset="0"/>
              <a:cs typeface="Arial" panose="020B0604020202020204" pitchFamily="34" charset="0"/>
            </a:rPr>
            <a:t>зав.кафедрой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0" y="0"/>
        <a:ext cx="8644255" cy="1055007"/>
      </dsp:txXfrm>
    </dsp:sp>
    <dsp:sp modelId="{A985BE46-B57A-4DA9-94E4-B16A1BC93A93}">
      <dsp:nvSpPr>
        <dsp:cNvPr id="4" name="Скругленный прямоугольник 3"/>
        <dsp:cNvSpPr/>
      </dsp:nvSpPr>
      <dsp:spPr bwMode="white">
        <a:xfrm>
          <a:off x="105501" y="105501"/>
          <a:ext cx="1728851" cy="844006"/>
        </a:xfrm>
        <a:prstGeom prst="roundRect">
          <a:avLst>
            <a:gd name="adj" fmla="val 10000"/>
          </a:avLst>
        </a:prstGeom>
      </dsp:spPr>
      <dsp:style>
        <a:lnRef idx="1">
          <a:schemeClr val="lt1"/>
        </a:lnRef>
        <a:fillRef idx="1">
          <a:schemeClr val="accent1">
            <a:tint val="50000"/>
          </a:schemeClr>
        </a:fillRef>
        <a:effectRef idx="1">
          <a:scrgbClr r="0" g="0" b="0"/>
        </a:effectRef>
        <a:fontRef idx="minor"/>
      </dsp:style>
      <dsp:txXfrm>
        <a:off x="105501" y="105501"/>
        <a:ext cx="1728851" cy="844006"/>
      </dsp:txXfrm>
    </dsp:sp>
    <dsp:sp modelId="{37AFA6B3-760C-464D-AD2F-D700B3060FDA}">
      <dsp:nvSpPr>
        <dsp:cNvPr id="5" name="Скругленный прямоугольник 4"/>
        <dsp:cNvSpPr/>
      </dsp:nvSpPr>
      <dsp:spPr bwMode="white">
        <a:xfrm>
          <a:off x="0" y="1160508"/>
          <a:ext cx="8644255" cy="1055007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5719" tIns="45719" rIns="45719" bIns="45719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По завершению процедуры ГИА текст диссертации с рецензиями и отчетом о его проверке в системе «</a:t>
          </a:r>
          <a:r>
            <a:rPr lang="ru-RU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Антиплагиат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. ВУЗ» </a:t>
          </a:r>
          <a:r>
            <a:rPr lang="ru-RU" sz="1200" u="sng" dirty="0" smtClean="0">
              <a:latin typeface="Arial" panose="020B0604020202020204" pitchFamily="34" charset="0"/>
              <a:cs typeface="Arial" panose="020B0604020202020204" pitchFamily="34" charset="0"/>
            </a:rPr>
            <a:t>хранятся на кафедре </a:t>
          </a:r>
          <a:r>
            <a:rPr lang="ru-RU" sz="1200" b="1" u="sng" dirty="0" smtClean="0">
              <a:latin typeface="Arial" panose="020B0604020202020204" pitchFamily="34" charset="0"/>
              <a:cs typeface="Arial" panose="020B0604020202020204" pitchFamily="34" charset="0"/>
            </a:rPr>
            <a:t>5 лет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0" y="1160508"/>
        <a:ext cx="8644255" cy="1055007"/>
      </dsp:txXfrm>
    </dsp:sp>
    <dsp:sp modelId="{CCCE7036-9D11-450B-A695-4939DEB09BCC}">
      <dsp:nvSpPr>
        <dsp:cNvPr id="6" name="Скругленный прямоугольник 5"/>
        <dsp:cNvSpPr/>
      </dsp:nvSpPr>
      <dsp:spPr bwMode="white">
        <a:xfrm>
          <a:off x="105501" y="1266009"/>
          <a:ext cx="1728851" cy="844006"/>
        </a:xfrm>
        <a:prstGeom prst="roundRect">
          <a:avLst>
            <a:gd name="adj" fmla="val 10000"/>
          </a:avLst>
        </a:prstGeom>
      </dsp:spPr>
      <dsp:style>
        <a:lnRef idx="1">
          <a:schemeClr val="lt1"/>
        </a:lnRef>
        <a:fillRef idx="1">
          <a:schemeClr val="accent1">
            <a:tint val="50000"/>
          </a:schemeClr>
        </a:fillRef>
        <a:effectRef idx="1">
          <a:scrgbClr r="0" g="0" b="0"/>
        </a:effectRef>
        <a:fontRef idx="minor"/>
      </dsp:style>
      <dsp:txXfrm>
        <a:off x="105501" y="1266009"/>
        <a:ext cx="1728851" cy="844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#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951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951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F83DF042-5015-44E9-B3CD-AA789AE468A1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47713"/>
            <a:ext cx="6651625" cy="3741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40038"/>
            <a:ext cx="5486400" cy="4490561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3"/>
            <a:ext cx="2971800" cy="498951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78343"/>
            <a:ext cx="2971800" cy="498951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D19602D7-451A-4606-A7FB-0BFA3381AE1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602D7-451A-4606-A7FB-0BFA3381AE1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27 мая 2021 г. проходят обучения в аспирантуре Факультета 9 человек по 1 программе подготовки научно-педагогических кадров в аспирантуре.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Программа подготовки осуществляются по одной научной специальности.</a:t>
            </a:r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2067C7-5E73-4CD8-B988-A34BF115EBF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2067C7-5E73-4CD8-B988-A34BF115EBF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602D7-451A-4606-A7FB-0BFA3381AE1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DFB4-25E5-4DC5-AC9B-84598BBC34A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3164-CA6D-4947-9370-16E4B1C0F9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DFB4-25E5-4DC5-AC9B-84598BBC34A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3164-CA6D-4947-9370-16E4B1C0F9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DFB4-25E5-4DC5-AC9B-84598BBC34A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3164-CA6D-4947-9370-16E4B1C0F9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5400600" cy="857250"/>
          </a:xfrm>
        </p:spPr>
        <p:txBody>
          <a:bodyPr>
            <a:noAutofit/>
          </a:bodyPr>
          <a:lstStyle>
            <a:lvl1pPr algn="l">
              <a:defRPr sz="24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00150"/>
            <a:ext cx="8856984" cy="3819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7322106" y="339502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МАРИЙСКИ</a:t>
            </a:r>
            <a:r>
              <a:rPr lang="ru-RU" sz="800" baseline="0" dirty="0">
                <a:solidFill>
                  <a:schemeClr val="bg1">
                    <a:lumMod val="50000"/>
                  </a:schemeClr>
                </a:solidFill>
              </a:rPr>
              <a:t>Й</a:t>
            </a:r>
            <a:endParaRPr lang="ru-RU" sz="800" baseline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800" baseline="0" dirty="0">
                <a:solidFill>
                  <a:schemeClr val="bg1">
                    <a:lumMod val="50000"/>
                  </a:schemeClr>
                </a:solidFill>
              </a:rPr>
              <a:t>ГОСУДАРСТВЕННЫЙ</a:t>
            </a:r>
            <a:endParaRPr lang="ru-RU" sz="800" baseline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800" baseline="0" dirty="0">
                <a:solidFill>
                  <a:schemeClr val="bg1">
                    <a:lumMod val="50000"/>
                  </a:schemeClr>
                </a:solidFill>
              </a:rPr>
              <a:t>УНИВЕРСИТЕТ</a:t>
            </a:r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14448"/>
            <a:ext cx="451887" cy="511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DFB4-25E5-4DC5-AC9B-84598BBC34A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3164-CA6D-4947-9370-16E4B1C0F9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DFB4-25E5-4DC5-AC9B-84598BBC34A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3164-CA6D-4947-9370-16E4B1C0F9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DFB4-25E5-4DC5-AC9B-84598BBC34A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3164-CA6D-4947-9370-16E4B1C0F9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DFB4-25E5-4DC5-AC9B-84598BBC34A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3164-CA6D-4947-9370-16E4B1C0F9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DFB4-25E5-4DC5-AC9B-84598BBC34A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3164-CA6D-4947-9370-16E4B1C0F9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DFB4-25E5-4DC5-AC9B-84598BBC34A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3164-CA6D-4947-9370-16E4B1C0F9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DFB4-25E5-4DC5-AC9B-84598BBC34A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3164-CA6D-4947-9370-16E4B1C0F9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8DFB4-25E5-4DC5-AC9B-84598BBC34A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3164-CA6D-4947-9370-16E4B1C0F9C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ru-RU" kern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ru-RU" kern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kern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9.emf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Заголовок 6"/>
          <p:cNvSpPr txBox="1"/>
          <p:nvPr/>
        </p:nvSpPr>
        <p:spPr>
          <a:xfrm>
            <a:off x="155575" y="3291830"/>
            <a:ext cx="8808913" cy="1872208"/>
          </a:xfrm>
          <a:prstGeom prst="rect">
            <a:avLst/>
          </a:prstGeom>
        </p:spPr>
        <p:txBody>
          <a:bodyPr lIns="68579" tIns="34289" rIns="68579" bIns="34289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200"/>
              </a:lnSpc>
            </a:pPr>
            <a:r>
              <a:rPr lang="ru-RU" sz="2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Аспирантура как форма подготовки научно-педагогических кадров</a:t>
            </a:r>
            <a:endParaRPr lang="ru-RU" sz="24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Заголовок 6"/>
          <p:cNvSpPr txBox="1"/>
          <p:nvPr/>
        </p:nvSpPr>
        <p:spPr>
          <a:xfrm>
            <a:off x="4427868" y="627756"/>
            <a:ext cx="4176464" cy="424523"/>
          </a:xfrm>
          <a:prstGeom prst="rect">
            <a:avLst/>
          </a:prstGeom>
        </p:spPr>
        <p:txBody>
          <a:bodyPr lIns="68579" tIns="34289" rIns="68579" bIns="34289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Кочергина Ольга Васильевна</a:t>
            </a:r>
            <a:br>
              <a:rPr lang="ru-RU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начальник отдела аспирантуры, </a:t>
            </a: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ординатуры и докторантуры</a:t>
            </a: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6610" y="216634"/>
            <a:ext cx="24569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МАРИЙСКИЙ</a:t>
            </a:r>
            <a:r>
              <a:rPr lang="en-US" sz="800" dirty="0"/>
              <a:t> </a:t>
            </a:r>
            <a:r>
              <a:rPr lang="ru-RU" sz="800" dirty="0"/>
              <a:t>ГОСУДАРСТВЕННЫЙ УНИВЕРСИТЕТ</a:t>
            </a:r>
            <a:endParaRPr lang="ru-RU" sz="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722" y="526569"/>
            <a:ext cx="627534" cy="6275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3" descr="Бланк свидетельства об окончании аспирантуры (арт. 71059)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000">
            <a:off x="6841966" y="2195830"/>
            <a:ext cx="1931670" cy="136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2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000">
            <a:off x="96679" y="2208530"/>
            <a:ext cx="1783080" cy="125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1394460" y="1426210"/>
            <a:ext cx="2430145" cy="860425"/>
            <a:chOff x="1822704" y="2097023"/>
            <a:chExt cx="2425065" cy="1264920"/>
          </a:xfrm>
        </p:grpSpPr>
        <p:sp>
          <p:nvSpPr>
            <p:cNvPr id="3" name="object 3"/>
            <p:cNvSpPr/>
            <p:nvPr/>
          </p:nvSpPr>
          <p:spPr>
            <a:xfrm>
              <a:off x="1840856" y="2119032"/>
              <a:ext cx="2383790" cy="1226185"/>
            </a:xfrm>
            <a:custGeom>
              <a:avLst/>
              <a:gdLst/>
              <a:ahLst/>
              <a:cxnLst/>
              <a:rect l="l" t="t" r="r" b="b"/>
              <a:pathLst>
                <a:path w="2383790" h="1226185">
                  <a:moveTo>
                    <a:pt x="154471" y="1129"/>
                  </a:moveTo>
                  <a:lnTo>
                    <a:pt x="156964" y="234"/>
                  </a:lnTo>
                  <a:lnTo>
                    <a:pt x="158989" y="0"/>
                  </a:lnTo>
                  <a:lnTo>
                    <a:pt x="154471" y="1129"/>
                  </a:lnTo>
                  <a:close/>
                </a:path>
                <a:path w="2383790" h="1226185">
                  <a:moveTo>
                    <a:pt x="2185551" y="1226147"/>
                  </a:moveTo>
                  <a:lnTo>
                    <a:pt x="204260" y="1226137"/>
                  </a:lnTo>
                  <a:lnTo>
                    <a:pt x="190976" y="1224623"/>
                  </a:lnTo>
                  <a:lnTo>
                    <a:pt x="2185640" y="1226137"/>
                  </a:lnTo>
                  <a:close/>
                </a:path>
                <a:path w="2383790" h="1226185">
                  <a:moveTo>
                    <a:pt x="170640" y="1222307"/>
                  </a:moveTo>
                  <a:lnTo>
                    <a:pt x="156964" y="1220749"/>
                  </a:lnTo>
                  <a:lnTo>
                    <a:pt x="145937" y="1216836"/>
                  </a:lnTo>
                  <a:lnTo>
                    <a:pt x="146439" y="1217003"/>
                  </a:lnTo>
                  <a:lnTo>
                    <a:pt x="158631" y="1220051"/>
                  </a:lnTo>
                  <a:lnTo>
                    <a:pt x="166251" y="1221575"/>
                  </a:lnTo>
                  <a:lnTo>
                    <a:pt x="170640" y="1222307"/>
                  </a:lnTo>
                  <a:close/>
                </a:path>
                <a:path w="2383790" h="1226185">
                  <a:moveTo>
                    <a:pt x="125515" y="1209589"/>
                  </a:moveTo>
                  <a:lnTo>
                    <a:pt x="113577" y="1205353"/>
                  </a:lnTo>
                  <a:lnTo>
                    <a:pt x="106305" y="1200746"/>
                  </a:lnTo>
                  <a:lnTo>
                    <a:pt x="117483" y="1206335"/>
                  </a:lnTo>
                  <a:lnTo>
                    <a:pt x="122055" y="1207859"/>
                  </a:lnTo>
                  <a:lnTo>
                    <a:pt x="125515" y="1209589"/>
                  </a:lnTo>
                  <a:close/>
                </a:path>
                <a:path w="2383790" h="1226185">
                  <a:moveTo>
                    <a:pt x="104921" y="1199870"/>
                  </a:moveTo>
                  <a:lnTo>
                    <a:pt x="100597" y="1197130"/>
                  </a:lnTo>
                  <a:lnTo>
                    <a:pt x="103767" y="1198715"/>
                  </a:lnTo>
                  <a:lnTo>
                    <a:pt x="104921" y="1199870"/>
                  </a:lnTo>
                  <a:close/>
                </a:path>
                <a:path w="2383790" h="1226185">
                  <a:moveTo>
                    <a:pt x="96605" y="1194601"/>
                  </a:moveTo>
                  <a:lnTo>
                    <a:pt x="94889" y="1193514"/>
                  </a:lnTo>
                  <a:lnTo>
                    <a:pt x="96147" y="1194143"/>
                  </a:lnTo>
                  <a:lnTo>
                    <a:pt x="96605" y="1194601"/>
                  </a:lnTo>
                  <a:close/>
                </a:path>
                <a:path w="2383790" h="1226185">
                  <a:moveTo>
                    <a:pt x="88288" y="1189332"/>
                  </a:moveTo>
                  <a:lnTo>
                    <a:pt x="75388" y="1181160"/>
                  </a:lnTo>
                  <a:lnTo>
                    <a:pt x="47223" y="1152995"/>
                  </a:lnTo>
                  <a:lnTo>
                    <a:pt x="47379" y="1152995"/>
                  </a:lnTo>
                  <a:lnTo>
                    <a:pt x="71763" y="1177379"/>
                  </a:lnTo>
                  <a:lnTo>
                    <a:pt x="74811" y="1178903"/>
                  </a:lnTo>
                  <a:lnTo>
                    <a:pt x="77859" y="1181951"/>
                  </a:lnTo>
                  <a:lnTo>
                    <a:pt x="80907" y="1183475"/>
                  </a:lnTo>
                  <a:lnTo>
                    <a:pt x="83955" y="1186523"/>
                  </a:lnTo>
                  <a:lnTo>
                    <a:pt x="87003" y="1188047"/>
                  </a:lnTo>
                  <a:lnTo>
                    <a:pt x="88288" y="1189332"/>
                  </a:lnTo>
                  <a:close/>
                </a:path>
                <a:path w="2383790" h="1226185">
                  <a:moveTo>
                    <a:pt x="45855" y="1151627"/>
                  </a:moveTo>
                  <a:lnTo>
                    <a:pt x="43597" y="1149370"/>
                  </a:lnTo>
                  <a:lnTo>
                    <a:pt x="42032" y="1146899"/>
                  </a:lnTo>
                  <a:lnTo>
                    <a:pt x="42807" y="1146899"/>
                  </a:lnTo>
                  <a:lnTo>
                    <a:pt x="45855" y="1149947"/>
                  </a:lnTo>
                  <a:lnTo>
                    <a:pt x="45855" y="1151627"/>
                  </a:lnTo>
                  <a:close/>
                </a:path>
                <a:path w="2383790" h="1226185">
                  <a:moveTo>
                    <a:pt x="41283" y="1145716"/>
                  </a:moveTo>
                  <a:lnTo>
                    <a:pt x="38170" y="1140803"/>
                  </a:lnTo>
                  <a:lnTo>
                    <a:pt x="41283" y="1143851"/>
                  </a:lnTo>
                  <a:lnTo>
                    <a:pt x="41283" y="1145716"/>
                  </a:lnTo>
                  <a:close/>
                </a:path>
                <a:path w="2383790" h="1226185">
                  <a:moveTo>
                    <a:pt x="36711" y="1138499"/>
                  </a:moveTo>
                  <a:lnTo>
                    <a:pt x="35425" y="1136470"/>
                  </a:lnTo>
                  <a:lnTo>
                    <a:pt x="36711" y="1137755"/>
                  </a:lnTo>
                  <a:lnTo>
                    <a:pt x="36711" y="1138499"/>
                  </a:lnTo>
                  <a:close/>
                </a:path>
                <a:path w="2383790" h="1226185">
                  <a:moveTo>
                    <a:pt x="30615" y="1128876"/>
                  </a:moveTo>
                  <a:lnTo>
                    <a:pt x="30156" y="1128153"/>
                  </a:lnTo>
                  <a:lnTo>
                    <a:pt x="30615" y="1128611"/>
                  </a:lnTo>
                  <a:lnTo>
                    <a:pt x="30615" y="1128876"/>
                  </a:lnTo>
                  <a:close/>
                </a:path>
                <a:path w="2383790" h="1226185">
                  <a:moveTo>
                    <a:pt x="27567" y="1124065"/>
                  </a:moveTo>
                  <a:close/>
                </a:path>
                <a:path w="2383790" h="1226185">
                  <a:moveTo>
                    <a:pt x="26043" y="1121659"/>
                  </a:moveTo>
                  <a:lnTo>
                    <a:pt x="24888" y="1119837"/>
                  </a:lnTo>
                  <a:lnTo>
                    <a:pt x="26043" y="1120991"/>
                  </a:lnTo>
                  <a:lnTo>
                    <a:pt x="26043" y="1121659"/>
                  </a:lnTo>
                  <a:close/>
                </a:path>
                <a:path w="2383790" h="1226185">
                  <a:moveTo>
                    <a:pt x="22995" y="1116848"/>
                  </a:moveTo>
                  <a:lnTo>
                    <a:pt x="22723" y="1116419"/>
                  </a:lnTo>
                  <a:lnTo>
                    <a:pt x="22995" y="1116419"/>
                  </a:lnTo>
                  <a:lnTo>
                    <a:pt x="22995" y="1116848"/>
                  </a:lnTo>
                  <a:close/>
                </a:path>
                <a:path w="2383790" h="1226185">
                  <a:moveTo>
                    <a:pt x="21471" y="1114442"/>
                  </a:moveTo>
                  <a:lnTo>
                    <a:pt x="20792" y="1113371"/>
                  </a:lnTo>
                  <a:lnTo>
                    <a:pt x="21471" y="1113371"/>
                  </a:lnTo>
                  <a:lnTo>
                    <a:pt x="21471" y="1114442"/>
                  </a:lnTo>
                  <a:close/>
                </a:path>
                <a:path w="2383790" h="1226185">
                  <a:moveTo>
                    <a:pt x="19947" y="1112037"/>
                  </a:moveTo>
                  <a:lnTo>
                    <a:pt x="19404" y="1111181"/>
                  </a:lnTo>
                  <a:lnTo>
                    <a:pt x="19100" y="1110323"/>
                  </a:lnTo>
                  <a:lnTo>
                    <a:pt x="19947" y="1110323"/>
                  </a:lnTo>
                  <a:lnTo>
                    <a:pt x="19947" y="1112037"/>
                  </a:lnTo>
                  <a:close/>
                </a:path>
                <a:path w="2383790" h="1226185">
                  <a:moveTo>
                    <a:pt x="18423" y="1108414"/>
                  </a:moveTo>
                  <a:lnTo>
                    <a:pt x="17478" y="1105751"/>
                  </a:lnTo>
                  <a:lnTo>
                    <a:pt x="18423" y="1105751"/>
                  </a:lnTo>
                  <a:lnTo>
                    <a:pt x="18423" y="1108414"/>
                  </a:lnTo>
                  <a:close/>
                </a:path>
                <a:path w="2383790" h="1226185">
                  <a:moveTo>
                    <a:pt x="16899" y="1104119"/>
                  </a:moveTo>
                  <a:lnTo>
                    <a:pt x="16396" y="1102703"/>
                  </a:lnTo>
                  <a:lnTo>
                    <a:pt x="16899" y="1102703"/>
                  </a:lnTo>
                  <a:lnTo>
                    <a:pt x="16899" y="1104119"/>
                  </a:lnTo>
                  <a:close/>
                </a:path>
                <a:path w="2383790" h="1226185">
                  <a:moveTo>
                    <a:pt x="15375" y="1099824"/>
                  </a:moveTo>
                  <a:lnTo>
                    <a:pt x="15315" y="1099655"/>
                  </a:lnTo>
                  <a:lnTo>
                    <a:pt x="15375" y="1099824"/>
                  </a:lnTo>
                  <a:close/>
                </a:path>
                <a:path w="2383790" h="1226185">
                  <a:moveTo>
                    <a:pt x="13851" y="1095529"/>
                  </a:moveTo>
                  <a:lnTo>
                    <a:pt x="13692" y="1095083"/>
                  </a:lnTo>
                  <a:lnTo>
                    <a:pt x="13851" y="1095083"/>
                  </a:lnTo>
                  <a:lnTo>
                    <a:pt x="13851" y="1095529"/>
                  </a:lnTo>
                  <a:close/>
                </a:path>
                <a:path w="2383790" h="1226185">
                  <a:moveTo>
                    <a:pt x="7755" y="1078349"/>
                  </a:moveTo>
                  <a:close/>
                </a:path>
                <a:path w="2383790" h="1226185">
                  <a:moveTo>
                    <a:pt x="6231" y="1074054"/>
                  </a:moveTo>
                  <a:lnTo>
                    <a:pt x="5581" y="1072223"/>
                  </a:lnTo>
                  <a:lnTo>
                    <a:pt x="6231" y="1072223"/>
                  </a:lnTo>
                  <a:lnTo>
                    <a:pt x="6231" y="1074054"/>
                  </a:lnTo>
                  <a:close/>
                </a:path>
                <a:path w="2383790" h="1226185">
                  <a:moveTo>
                    <a:pt x="4707" y="1069759"/>
                  </a:moveTo>
                  <a:lnTo>
                    <a:pt x="4009" y="1067793"/>
                  </a:lnTo>
                  <a:lnTo>
                    <a:pt x="3819" y="1066127"/>
                  </a:lnTo>
                  <a:lnTo>
                    <a:pt x="4707" y="1066127"/>
                  </a:lnTo>
                  <a:lnTo>
                    <a:pt x="4707" y="1069759"/>
                  </a:lnTo>
                  <a:close/>
                </a:path>
                <a:path w="2383790" h="1226185">
                  <a:moveTo>
                    <a:pt x="3183" y="1060541"/>
                  </a:moveTo>
                  <a:lnTo>
                    <a:pt x="2951" y="1058507"/>
                  </a:lnTo>
                  <a:lnTo>
                    <a:pt x="3183" y="1058507"/>
                  </a:lnTo>
                  <a:lnTo>
                    <a:pt x="3183" y="1060541"/>
                  </a:lnTo>
                  <a:close/>
                </a:path>
                <a:path w="2383790" h="1226185">
                  <a:moveTo>
                    <a:pt x="135" y="1033785"/>
                  </a:moveTo>
                  <a:lnTo>
                    <a:pt x="0" y="1032599"/>
                  </a:lnTo>
                  <a:lnTo>
                    <a:pt x="135" y="1032599"/>
                  </a:lnTo>
                  <a:lnTo>
                    <a:pt x="135" y="1033785"/>
                  </a:lnTo>
                  <a:close/>
                </a:path>
                <a:path w="2383790" h="1226185">
                  <a:moveTo>
                    <a:pt x="2233536" y="655"/>
                  </a:moveTo>
                  <a:lnTo>
                    <a:pt x="2231388" y="118"/>
                  </a:lnTo>
                  <a:lnTo>
                    <a:pt x="2232373" y="234"/>
                  </a:lnTo>
                  <a:lnTo>
                    <a:pt x="2233536" y="655"/>
                  </a:lnTo>
                  <a:close/>
                </a:path>
                <a:path w="2383790" h="1226185">
                  <a:moveTo>
                    <a:pt x="2276124" y="16310"/>
                  </a:moveTo>
                  <a:lnTo>
                    <a:pt x="2275467" y="16091"/>
                  </a:lnTo>
                  <a:lnTo>
                    <a:pt x="2273757" y="15236"/>
                  </a:lnTo>
                  <a:lnTo>
                    <a:pt x="2275356" y="15816"/>
                  </a:lnTo>
                  <a:lnTo>
                    <a:pt x="2276124" y="16310"/>
                  </a:lnTo>
                  <a:close/>
                </a:path>
                <a:path w="2383790" h="1226185">
                  <a:moveTo>
                    <a:pt x="2346054" y="74003"/>
                  </a:moveTo>
                  <a:lnTo>
                    <a:pt x="2345571" y="74003"/>
                  </a:lnTo>
                  <a:lnTo>
                    <a:pt x="2345571" y="73236"/>
                  </a:lnTo>
                  <a:lnTo>
                    <a:pt x="2346054" y="74003"/>
                  </a:lnTo>
                  <a:close/>
                </a:path>
                <a:path w="2383790" h="1226185">
                  <a:moveTo>
                    <a:pt x="2370160" y="113627"/>
                  </a:moveTo>
                  <a:lnTo>
                    <a:pt x="2369955" y="113627"/>
                  </a:lnTo>
                  <a:lnTo>
                    <a:pt x="2369955" y="113049"/>
                  </a:lnTo>
                  <a:lnTo>
                    <a:pt x="2370160" y="113627"/>
                  </a:lnTo>
                  <a:close/>
                </a:path>
                <a:path w="2383790" h="1226185">
                  <a:moveTo>
                    <a:pt x="2383710" y="151727"/>
                  </a:moveTo>
                  <a:close/>
                </a:path>
                <a:path w="2383790" h="1226185">
                  <a:moveTo>
                    <a:pt x="2367834" y="1113041"/>
                  </a:moveTo>
                  <a:lnTo>
                    <a:pt x="2369601" y="1109506"/>
                  </a:lnTo>
                  <a:lnTo>
                    <a:pt x="2369008" y="1111181"/>
                  </a:lnTo>
                  <a:lnTo>
                    <a:pt x="2367834" y="1113041"/>
                  </a:lnTo>
                  <a:close/>
                </a:path>
                <a:path w="2383790" h="1226185">
                  <a:moveTo>
                    <a:pt x="2345851" y="1147863"/>
                  </a:moveTo>
                  <a:lnTo>
                    <a:pt x="2347095" y="1145375"/>
                  </a:lnTo>
                  <a:lnTo>
                    <a:pt x="2347981" y="1144489"/>
                  </a:lnTo>
                  <a:lnTo>
                    <a:pt x="2345851" y="1147863"/>
                  </a:lnTo>
                  <a:close/>
                </a:path>
                <a:path w="2383790" h="1226185">
                  <a:moveTo>
                    <a:pt x="2339170" y="1155129"/>
                  </a:moveTo>
                  <a:lnTo>
                    <a:pt x="2339475" y="1154519"/>
                  </a:lnTo>
                  <a:lnTo>
                    <a:pt x="2345371" y="1148623"/>
                  </a:lnTo>
                  <a:lnTo>
                    <a:pt x="2344900" y="1149370"/>
                  </a:lnTo>
                  <a:lnTo>
                    <a:pt x="2339170" y="1155129"/>
                  </a:lnTo>
                  <a:close/>
                </a:path>
                <a:path w="2383790" h="1226185">
                  <a:moveTo>
                    <a:pt x="2307848" y="1184622"/>
                  </a:moveTo>
                  <a:lnTo>
                    <a:pt x="2310519" y="1181951"/>
                  </a:lnTo>
                  <a:lnTo>
                    <a:pt x="2313567" y="1180427"/>
                  </a:lnTo>
                  <a:lnTo>
                    <a:pt x="2318139" y="1175855"/>
                  </a:lnTo>
                  <a:lnTo>
                    <a:pt x="2318959" y="1175445"/>
                  </a:lnTo>
                  <a:lnTo>
                    <a:pt x="2313273" y="1181160"/>
                  </a:lnTo>
                  <a:lnTo>
                    <a:pt x="2307848" y="1184622"/>
                  </a:lnTo>
                  <a:close/>
                </a:path>
                <a:path w="2383790" h="1226185">
                  <a:moveTo>
                    <a:pt x="2303638" y="1187308"/>
                  </a:moveTo>
                  <a:lnTo>
                    <a:pt x="2304423" y="1186523"/>
                  </a:lnTo>
                  <a:lnTo>
                    <a:pt x="2306481" y="1185494"/>
                  </a:lnTo>
                  <a:lnTo>
                    <a:pt x="2303638" y="1187308"/>
                  </a:lnTo>
                  <a:close/>
                </a:path>
                <a:path w="2383790" h="1226185">
                  <a:moveTo>
                    <a:pt x="2266553" y="1208506"/>
                  </a:moveTo>
                  <a:lnTo>
                    <a:pt x="2284400" y="1199583"/>
                  </a:lnTo>
                  <a:lnTo>
                    <a:pt x="2275356" y="1205353"/>
                  </a:lnTo>
                  <a:lnTo>
                    <a:pt x="2266553" y="1208506"/>
                  </a:lnTo>
                  <a:close/>
                </a:path>
                <a:path w="2383790" h="1226185">
                  <a:moveTo>
                    <a:pt x="2220163" y="1222157"/>
                  </a:moveTo>
                  <a:lnTo>
                    <a:pt x="2223651" y="1221575"/>
                  </a:lnTo>
                  <a:lnTo>
                    <a:pt x="2231271" y="1220051"/>
                  </a:lnTo>
                  <a:lnTo>
                    <a:pt x="2241369" y="1217527"/>
                  </a:lnTo>
                  <a:lnTo>
                    <a:pt x="2232373" y="1220749"/>
                  </a:lnTo>
                  <a:lnTo>
                    <a:pt x="2220163" y="1222157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4" name="object 4"/>
            <p:cNvSpPr/>
            <p:nvPr/>
          </p:nvSpPr>
          <p:spPr>
            <a:xfrm>
              <a:off x="1822704" y="2097023"/>
              <a:ext cx="2425065" cy="1264920"/>
            </a:xfrm>
            <a:custGeom>
              <a:avLst/>
              <a:gdLst/>
              <a:ahLst/>
              <a:cxnLst/>
              <a:rect l="l" t="t" r="r" b="b"/>
              <a:pathLst>
                <a:path w="2425065" h="1264920">
                  <a:moveTo>
                    <a:pt x="2203704" y="1264920"/>
                  </a:moveTo>
                  <a:lnTo>
                    <a:pt x="222504" y="1264920"/>
                  </a:lnTo>
                  <a:lnTo>
                    <a:pt x="178307" y="1259840"/>
                  </a:lnTo>
                  <a:lnTo>
                    <a:pt x="135636" y="1247140"/>
                  </a:lnTo>
                  <a:lnTo>
                    <a:pt x="99060" y="1226820"/>
                  </a:lnTo>
                  <a:lnTo>
                    <a:pt x="65532" y="1200150"/>
                  </a:lnTo>
                  <a:lnTo>
                    <a:pt x="38100" y="1167130"/>
                  </a:lnTo>
                  <a:lnTo>
                    <a:pt x="18288" y="1129030"/>
                  </a:lnTo>
                  <a:lnTo>
                    <a:pt x="4572" y="1087120"/>
                  </a:lnTo>
                  <a:lnTo>
                    <a:pt x="0" y="1042670"/>
                  </a:lnTo>
                  <a:lnTo>
                    <a:pt x="0" y="222250"/>
                  </a:lnTo>
                  <a:lnTo>
                    <a:pt x="4572" y="177800"/>
                  </a:lnTo>
                  <a:lnTo>
                    <a:pt x="16764" y="137160"/>
                  </a:lnTo>
                  <a:lnTo>
                    <a:pt x="50292" y="81280"/>
                  </a:lnTo>
                  <a:lnTo>
                    <a:pt x="80772" y="50800"/>
                  </a:lnTo>
                  <a:lnTo>
                    <a:pt x="97536" y="39370"/>
                  </a:lnTo>
                  <a:lnTo>
                    <a:pt x="115824" y="26670"/>
                  </a:lnTo>
                  <a:lnTo>
                    <a:pt x="134112" y="17780"/>
                  </a:lnTo>
                  <a:lnTo>
                    <a:pt x="155448" y="10160"/>
                  </a:lnTo>
                  <a:lnTo>
                    <a:pt x="198119" y="1270"/>
                  </a:lnTo>
                  <a:lnTo>
                    <a:pt x="220980" y="0"/>
                  </a:lnTo>
                  <a:lnTo>
                    <a:pt x="2203704" y="0"/>
                  </a:lnTo>
                  <a:lnTo>
                    <a:pt x="2225040" y="1270"/>
                  </a:lnTo>
                  <a:lnTo>
                    <a:pt x="2247900" y="3810"/>
                  </a:lnTo>
                  <a:lnTo>
                    <a:pt x="2269236" y="10160"/>
                  </a:lnTo>
                  <a:lnTo>
                    <a:pt x="2285085" y="16510"/>
                  </a:lnTo>
                  <a:lnTo>
                    <a:pt x="222504" y="16510"/>
                  </a:lnTo>
                  <a:lnTo>
                    <a:pt x="198120" y="17780"/>
                  </a:lnTo>
                  <a:lnTo>
                    <a:pt x="152400" y="27940"/>
                  </a:lnTo>
                  <a:lnTo>
                    <a:pt x="120396" y="43180"/>
                  </a:lnTo>
                  <a:lnTo>
                    <a:pt x="114300" y="46990"/>
                  </a:lnTo>
                  <a:lnTo>
                    <a:pt x="112776" y="48260"/>
                  </a:lnTo>
                  <a:lnTo>
                    <a:pt x="106680" y="50800"/>
                  </a:lnTo>
                  <a:lnTo>
                    <a:pt x="103632" y="54610"/>
                  </a:lnTo>
                  <a:lnTo>
                    <a:pt x="100584" y="55880"/>
                  </a:lnTo>
                  <a:lnTo>
                    <a:pt x="97536" y="58420"/>
                  </a:lnTo>
                  <a:lnTo>
                    <a:pt x="94488" y="59690"/>
                  </a:lnTo>
                  <a:lnTo>
                    <a:pt x="86868" y="67310"/>
                  </a:lnTo>
                  <a:lnTo>
                    <a:pt x="83820" y="69850"/>
                  </a:lnTo>
                  <a:lnTo>
                    <a:pt x="70104" y="82550"/>
                  </a:lnTo>
                  <a:lnTo>
                    <a:pt x="68580" y="86360"/>
                  </a:lnTo>
                  <a:lnTo>
                    <a:pt x="60960" y="93980"/>
                  </a:lnTo>
                  <a:lnTo>
                    <a:pt x="59436" y="96520"/>
                  </a:lnTo>
                  <a:lnTo>
                    <a:pt x="56388" y="100330"/>
                  </a:lnTo>
                  <a:lnTo>
                    <a:pt x="54864" y="102870"/>
                  </a:lnTo>
                  <a:lnTo>
                    <a:pt x="51816" y="105410"/>
                  </a:lnTo>
                  <a:lnTo>
                    <a:pt x="50292" y="109220"/>
                  </a:lnTo>
                  <a:lnTo>
                    <a:pt x="48768" y="110490"/>
                  </a:lnTo>
                  <a:lnTo>
                    <a:pt x="45720" y="116840"/>
                  </a:lnTo>
                  <a:lnTo>
                    <a:pt x="44196" y="118110"/>
                  </a:lnTo>
                  <a:lnTo>
                    <a:pt x="32004" y="142240"/>
                  </a:lnTo>
                  <a:lnTo>
                    <a:pt x="28956" y="151130"/>
                  </a:lnTo>
                  <a:lnTo>
                    <a:pt x="25908" y="158750"/>
                  </a:lnTo>
                  <a:lnTo>
                    <a:pt x="19812" y="184150"/>
                  </a:lnTo>
                  <a:lnTo>
                    <a:pt x="18288" y="194310"/>
                  </a:lnTo>
                  <a:lnTo>
                    <a:pt x="16764" y="210820"/>
                  </a:lnTo>
                  <a:lnTo>
                    <a:pt x="16764" y="1054100"/>
                  </a:lnTo>
                  <a:lnTo>
                    <a:pt x="18288" y="1054100"/>
                  </a:lnTo>
                  <a:lnTo>
                    <a:pt x="18288" y="1070610"/>
                  </a:lnTo>
                  <a:lnTo>
                    <a:pt x="19812" y="1070610"/>
                  </a:lnTo>
                  <a:lnTo>
                    <a:pt x="19812" y="1079500"/>
                  </a:lnTo>
                  <a:lnTo>
                    <a:pt x="21336" y="1079500"/>
                  </a:lnTo>
                  <a:lnTo>
                    <a:pt x="21336" y="1087120"/>
                  </a:lnTo>
                  <a:lnTo>
                    <a:pt x="22860" y="1087120"/>
                  </a:lnTo>
                  <a:lnTo>
                    <a:pt x="22860" y="1093470"/>
                  </a:lnTo>
                  <a:lnTo>
                    <a:pt x="24384" y="1093470"/>
                  </a:lnTo>
                  <a:lnTo>
                    <a:pt x="24384" y="1099820"/>
                  </a:lnTo>
                  <a:lnTo>
                    <a:pt x="25908" y="1099820"/>
                  </a:lnTo>
                  <a:lnTo>
                    <a:pt x="25908" y="1103630"/>
                  </a:lnTo>
                  <a:lnTo>
                    <a:pt x="27432" y="1103630"/>
                  </a:lnTo>
                  <a:lnTo>
                    <a:pt x="27432" y="1108710"/>
                  </a:lnTo>
                  <a:lnTo>
                    <a:pt x="28956" y="1108710"/>
                  </a:lnTo>
                  <a:lnTo>
                    <a:pt x="28956" y="1113790"/>
                  </a:lnTo>
                  <a:lnTo>
                    <a:pt x="30480" y="1113790"/>
                  </a:lnTo>
                  <a:lnTo>
                    <a:pt x="30480" y="1116330"/>
                  </a:lnTo>
                  <a:lnTo>
                    <a:pt x="32004" y="1116330"/>
                  </a:lnTo>
                  <a:lnTo>
                    <a:pt x="32004" y="1121410"/>
                  </a:lnTo>
                  <a:lnTo>
                    <a:pt x="33528" y="1121410"/>
                  </a:lnTo>
                  <a:lnTo>
                    <a:pt x="33528" y="1123950"/>
                  </a:lnTo>
                  <a:lnTo>
                    <a:pt x="35052" y="1123950"/>
                  </a:lnTo>
                  <a:lnTo>
                    <a:pt x="35052" y="1126490"/>
                  </a:lnTo>
                  <a:lnTo>
                    <a:pt x="36576" y="1126490"/>
                  </a:lnTo>
                  <a:lnTo>
                    <a:pt x="36576" y="1131570"/>
                  </a:lnTo>
                  <a:lnTo>
                    <a:pt x="38100" y="1131570"/>
                  </a:lnTo>
                  <a:lnTo>
                    <a:pt x="38100" y="1134110"/>
                  </a:lnTo>
                  <a:lnTo>
                    <a:pt x="39624" y="1134110"/>
                  </a:lnTo>
                  <a:lnTo>
                    <a:pt x="39624" y="1137920"/>
                  </a:lnTo>
                  <a:lnTo>
                    <a:pt x="41148" y="1137920"/>
                  </a:lnTo>
                  <a:lnTo>
                    <a:pt x="41148" y="1140460"/>
                  </a:lnTo>
                  <a:lnTo>
                    <a:pt x="42672" y="1140460"/>
                  </a:lnTo>
                  <a:lnTo>
                    <a:pt x="44196" y="1141730"/>
                  </a:lnTo>
                  <a:lnTo>
                    <a:pt x="44196" y="1145540"/>
                  </a:lnTo>
                  <a:lnTo>
                    <a:pt x="45720" y="1145540"/>
                  </a:lnTo>
                  <a:lnTo>
                    <a:pt x="45720" y="1148080"/>
                  </a:lnTo>
                  <a:lnTo>
                    <a:pt x="47244" y="1148080"/>
                  </a:lnTo>
                  <a:lnTo>
                    <a:pt x="48768" y="1149350"/>
                  </a:lnTo>
                  <a:lnTo>
                    <a:pt x="48768" y="1153160"/>
                  </a:lnTo>
                  <a:lnTo>
                    <a:pt x="50292" y="1153160"/>
                  </a:lnTo>
                  <a:lnTo>
                    <a:pt x="50292" y="1155700"/>
                  </a:lnTo>
                  <a:lnTo>
                    <a:pt x="51816" y="1155700"/>
                  </a:lnTo>
                  <a:lnTo>
                    <a:pt x="54864" y="1159510"/>
                  </a:lnTo>
                  <a:lnTo>
                    <a:pt x="54864" y="1162050"/>
                  </a:lnTo>
                  <a:lnTo>
                    <a:pt x="56388" y="1162050"/>
                  </a:lnTo>
                  <a:lnTo>
                    <a:pt x="59436" y="1164590"/>
                  </a:lnTo>
                  <a:lnTo>
                    <a:pt x="59436" y="1168400"/>
                  </a:lnTo>
                  <a:lnTo>
                    <a:pt x="60960" y="1168400"/>
                  </a:lnTo>
                  <a:lnTo>
                    <a:pt x="64008" y="1170940"/>
                  </a:lnTo>
                  <a:lnTo>
                    <a:pt x="64008" y="1174750"/>
                  </a:lnTo>
                  <a:lnTo>
                    <a:pt x="65532" y="1174750"/>
                  </a:lnTo>
                  <a:lnTo>
                    <a:pt x="89916" y="1198880"/>
                  </a:lnTo>
                  <a:lnTo>
                    <a:pt x="92964" y="1200150"/>
                  </a:lnTo>
                  <a:lnTo>
                    <a:pt x="102108" y="1207770"/>
                  </a:lnTo>
                  <a:lnTo>
                    <a:pt x="105156" y="1209040"/>
                  </a:lnTo>
                  <a:lnTo>
                    <a:pt x="108204" y="1212850"/>
                  </a:lnTo>
                  <a:lnTo>
                    <a:pt x="114300" y="1215390"/>
                  </a:lnTo>
                  <a:lnTo>
                    <a:pt x="115824" y="1216660"/>
                  </a:lnTo>
                  <a:lnTo>
                    <a:pt x="121920" y="1220470"/>
                  </a:lnTo>
                  <a:lnTo>
                    <a:pt x="123444" y="1221740"/>
                  </a:lnTo>
                  <a:lnTo>
                    <a:pt x="135636" y="1228090"/>
                  </a:lnTo>
                  <a:lnTo>
                    <a:pt x="140208" y="1229360"/>
                  </a:lnTo>
                  <a:lnTo>
                    <a:pt x="146304" y="1231900"/>
                  </a:lnTo>
                  <a:lnTo>
                    <a:pt x="164592" y="1238250"/>
                  </a:lnTo>
                  <a:lnTo>
                    <a:pt x="176784" y="1240790"/>
                  </a:lnTo>
                  <a:lnTo>
                    <a:pt x="184404" y="1243330"/>
                  </a:lnTo>
                  <a:lnTo>
                    <a:pt x="193548" y="1244600"/>
                  </a:lnTo>
                  <a:lnTo>
                    <a:pt x="208788" y="1245870"/>
                  </a:lnTo>
                  <a:lnTo>
                    <a:pt x="2286609" y="1247140"/>
                  </a:lnTo>
                  <a:lnTo>
                    <a:pt x="2270760" y="1253490"/>
                  </a:lnTo>
                  <a:lnTo>
                    <a:pt x="2249424" y="1259840"/>
                  </a:lnTo>
                  <a:lnTo>
                    <a:pt x="2203704" y="1264920"/>
                  </a:lnTo>
                  <a:close/>
                </a:path>
                <a:path w="2425065" h="1264920">
                  <a:moveTo>
                    <a:pt x="2286609" y="1247140"/>
                  </a:moveTo>
                  <a:lnTo>
                    <a:pt x="2217420" y="1247140"/>
                  </a:lnTo>
                  <a:lnTo>
                    <a:pt x="2217420" y="1245870"/>
                  </a:lnTo>
                  <a:lnTo>
                    <a:pt x="2232660" y="1244600"/>
                  </a:lnTo>
                  <a:lnTo>
                    <a:pt x="2241804" y="1243330"/>
                  </a:lnTo>
                  <a:lnTo>
                    <a:pt x="2249424" y="1240790"/>
                  </a:lnTo>
                  <a:lnTo>
                    <a:pt x="2261616" y="1238250"/>
                  </a:lnTo>
                  <a:lnTo>
                    <a:pt x="2275332" y="1234440"/>
                  </a:lnTo>
                  <a:lnTo>
                    <a:pt x="2278380" y="1231900"/>
                  </a:lnTo>
                  <a:lnTo>
                    <a:pt x="2282952" y="1230630"/>
                  </a:lnTo>
                  <a:lnTo>
                    <a:pt x="2307336" y="1217930"/>
                  </a:lnTo>
                  <a:lnTo>
                    <a:pt x="2308860" y="1216660"/>
                  </a:lnTo>
                  <a:lnTo>
                    <a:pt x="2314956" y="1214120"/>
                  </a:lnTo>
                  <a:lnTo>
                    <a:pt x="2322576" y="1207770"/>
                  </a:lnTo>
                  <a:lnTo>
                    <a:pt x="2325624" y="1206500"/>
                  </a:lnTo>
                  <a:lnTo>
                    <a:pt x="2328672" y="1202690"/>
                  </a:lnTo>
                  <a:lnTo>
                    <a:pt x="2331720" y="1201420"/>
                  </a:lnTo>
                  <a:lnTo>
                    <a:pt x="2336292" y="1197610"/>
                  </a:lnTo>
                  <a:lnTo>
                    <a:pt x="2339340" y="1196340"/>
                  </a:lnTo>
                  <a:lnTo>
                    <a:pt x="2356104" y="1178560"/>
                  </a:lnTo>
                  <a:lnTo>
                    <a:pt x="2357628" y="1176020"/>
                  </a:lnTo>
                  <a:lnTo>
                    <a:pt x="2363724" y="1169670"/>
                  </a:lnTo>
                  <a:lnTo>
                    <a:pt x="2365248" y="1167130"/>
                  </a:lnTo>
                  <a:lnTo>
                    <a:pt x="2368296" y="1163320"/>
                  </a:lnTo>
                  <a:lnTo>
                    <a:pt x="2369820" y="1160780"/>
                  </a:lnTo>
                  <a:lnTo>
                    <a:pt x="2372868" y="1158240"/>
                  </a:lnTo>
                  <a:lnTo>
                    <a:pt x="2375916" y="1151890"/>
                  </a:lnTo>
                  <a:lnTo>
                    <a:pt x="2382012" y="1141730"/>
                  </a:lnTo>
                  <a:lnTo>
                    <a:pt x="2391156" y="1123950"/>
                  </a:lnTo>
                  <a:lnTo>
                    <a:pt x="2394204" y="1116330"/>
                  </a:lnTo>
                  <a:lnTo>
                    <a:pt x="2398776" y="1102360"/>
                  </a:lnTo>
                  <a:lnTo>
                    <a:pt x="2400300" y="1096010"/>
                  </a:lnTo>
                  <a:lnTo>
                    <a:pt x="2401824" y="1092200"/>
                  </a:lnTo>
                  <a:lnTo>
                    <a:pt x="2407920" y="1045210"/>
                  </a:lnTo>
                  <a:lnTo>
                    <a:pt x="2409444" y="219710"/>
                  </a:lnTo>
                  <a:lnTo>
                    <a:pt x="2407920" y="219710"/>
                  </a:lnTo>
                  <a:lnTo>
                    <a:pt x="2407920" y="196850"/>
                  </a:lnTo>
                  <a:lnTo>
                    <a:pt x="2406396" y="196850"/>
                  </a:lnTo>
                  <a:lnTo>
                    <a:pt x="2406396" y="186690"/>
                  </a:lnTo>
                  <a:lnTo>
                    <a:pt x="2404872" y="186690"/>
                  </a:lnTo>
                  <a:lnTo>
                    <a:pt x="2404872" y="179070"/>
                  </a:lnTo>
                  <a:lnTo>
                    <a:pt x="2403348" y="179070"/>
                  </a:lnTo>
                  <a:lnTo>
                    <a:pt x="2403348" y="172720"/>
                  </a:lnTo>
                  <a:lnTo>
                    <a:pt x="2401824" y="172720"/>
                  </a:lnTo>
                  <a:lnTo>
                    <a:pt x="2401824" y="166370"/>
                  </a:lnTo>
                  <a:lnTo>
                    <a:pt x="2400300" y="166370"/>
                  </a:lnTo>
                  <a:lnTo>
                    <a:pt x="2400300" y="161290"/>
                  </a:lnTo>
                  <a:lnTo>
                    <a:pt x="2398776" y="161290"/>
                  </a:lnTo>
                  <a:lnTo>
                    <a:pt x="2398776" y="156210"/>
                  </a:lnTo>
                  <a:lnTo>
                    <a:pt x="2397252" y="156210"/>
                  </a:lnTo>
                  <a:lnTo>
                    <a:pt x="2397252" y="153670"/>
                  </a:lnTo>
                  <a:lnTo>
                    <a:pt x="2395728" y="153670"/>
                  </a:lnTo>
                  <a:lnTo>
                    <a:pt x="2395728" y="148590"/>
                  </a:lnTo>
                  <a:lnTo>
                    <a:pt x="2394204" y="148590"/>
                  </a:lnTo>
                  <a:lnTo>
                    <a:pt x="2394204" y="143510"/>
                  </a:lnTo>
                  <a:lnTo>
                    <a:pt x="2392680" y="143510"/>
                  </a:lnTo>
                  <a:lnTo>
                    <a:pt x="2392680" y="140970"/>
                  </a:lnTo>
                  <a:lnTo>
                    <a:pt x="2391156" y="140970"/>
                  </a:lnTo>
                  <a:lnTo>
                    <a:pt x="2391156" y="138430"/>
                  </a:lnTo>
                  <a:lnTo>
                    <a:pt x="2389632" y="138430"/>
                  </a:lnTo>
                  <a:lnTo>
                    <a:pt x="2389632" y="134620"/>
                  </a:lnTo>
                  <a:lnTo>
                    <a:pt x="2388108" y="134620"/>
                  </a:lnTo>
                  <a:lnTo>
                    <a:pt x="2388108" y="130810"/>
                  </a:lnTo>
                  <a:lnTo>
                    <a:pt x="2386584" y="130810"/>
                  </a:lnTo>
                  <a:lnTo>
                    <a:pt x="2386584" y="127000"/>
                  </a:lnTo>
                  <a:lnTo>
                    <a:pt x="2385060" y="127000"/>
                  </a:lnTo>
                  <a:lnTo>
                    <a:pt x="2385060" y="124460"/>
                  </a:lnTo>
                  <a:lnTo>
                    <a:pt x="2383536" y="123190"/>
                  </a:lnTo>
                  <a:lnTo>
                    <a:pt x="2382012" y="123190"/>
                  </a:lnTo>
                  <a:lnTo>
                    <a:pt x="2382012" y="119380"/>
                  </a:lnTo>
                  <a:lnTo>
                    <a:pt x="2380488" y="119380"/>
                  </a:lnTo>
                  <a:lnTo>
                    <a:pt x="2380488" y="116840"/>
                  </a:lnTo>
                  <a:lnTo>
                    <a:pt x="2378964" y="115570"/>
                  </a:lnTo>
                  <a:lnTo>
                    <a:pt x="2377440" y="115570"/>
                  </a:lnTo>
                  <a:lnTo>
                    <a:pt x="2377440" y="111760"/>
                  </a:lnTo>
                  <a:lnTo>
                    <a:pt x="2375916" y="111760"/>
                  </a:lnTo>
                  <a:lnTo>
                    <a:pt x="2375916" y="109220"/>
                  </a:lnTo>
                  <a:lnTo>
                    <a:pt x="2374392" y="107950"/>
                  </a:lnTo>
                  <a:lnTo>
                    <a:pt x="2372868" y="107950"/>
                  </a:lnTo>
                  <a:lnTo>
                    <a:pt x="2372868" y="104140"/>
                  </a:lnTo>
                  <a:lnTo>
                    <a:pt x="2369820" y="101600"/>
                  </a:lnTo>
                  <a:lnTo>
                    <a:pt x="2368296" y="101600"/>
                  </a:lnTo>
                  <a:lnTo>
                    <a:pt x="2368296" y="97790"/>
                  </a:lnTo>
                  <a:lnTo>
                    <a:pt x="2365248" y="95250"/>
                  </a:lnTo>
                  <a:lnTo>
                    <a:pt x="2363724" y="95250"/>
                  </a:lnTo>
                  <a:lnTo>
                    <a:pt x="2363724" y="92710"/>
                  </a:lnTo>
                  <a:lnTo>
                    <a:pt x="2353056" y="81280"/>
                  </a:lnTo>
                  <a:lnTo>
                    <a:pt x="2351532" y="81280"/>
                  </a:lnTo>
                  <a:lnTo>
                    <a:pt x="2351532" y="78740"/>
                  </a:lnTo>
                  <a:lnTo>
                    <a:pt x="2346960" y="73660"/>
                  </a:lnTo>
                  <a:lnTo>
                    <a:pt x="2343912" y="72390"/>
                  </a:lnTo>
                  <a:lnTo>
                    <a:pt x="2333244" y="62230"/>
                  </a:lnTo>
                  <a:lnTo>
                    <a:pt x="2327148" y="57150"/>
                  </a:lnTo>
                  <a:lnTo>
                    <a:pt x="2324100" y="55880"/>
                  </a:lnTo>
                  <a:lnTo>
                    <a:pt x="2321052" y="52070"/>
                  </a:lnTo>
                  <a:lnTo>
                    <a:pt x="2318004" y="50800"/>
                  </a:lnTo>
                  <a:lnTo>
                    <a:pt x="2316480" y="49530"/>
                  </a:lnTo>
                  <a:lnTo>
                    <a:pt x="2310384" y="46990"/>
                  </a:lnTo>
                  <a:lnTo>
                    <a:pt x="2308860" y="44450"/>
                  </a:lnTo>
                  <a:lnTo>
                    <a:pt x="2302764" y="41910"/>
                  </a:lnTo>
                  <a:lnTo>
                    <a:pt x="2301240" y="40640"/>
                  </a:lnTo>
                  <a:lnTo>
                    <a:pt x="2298192" y="39370"/>
                  </a:lnTo>
                  <a:lnTo>
                    <a:pt x="2293620" y="36830"/>
                  </a:lnTo>
                  <a:lnTo>
                    <a:pt x="2269236" y="26670"/>
                  </a:lnTo>
                  <a:lnTo>
                    <a:pt x="2246376" y="20320"/>
                  </a:lnTo>
                  <a:lnTo>
                    <a:pt x="2228088" y="17780"/>
                  </a:lnTo>
                  <a:lnTo>
                    <a:pt x="2203704" y="16510"/>
                  </a:lnTo>
                  <a:lnTo>
                    <a:pt x="2285085" y="16510"/>
                  </a:lnTo>
                  <a:lnTo>
                    <a:pt x="2327148" y="38100"/>
                  </a:lnTo>
                  <a:lnTo>
                    <a:pt x="2374392" y="80010"/>
                  </a:lnTo>
                  <a:lnTo>
                    <a:pt x="2398776" y="115570"/>
                  </a:lnTo>
                  <a:lnTo>
                    <a:pt x="2415540" y="154940"/>
                  </a:lnTo>
                  <a:lnTo>
                    <a:pt x="2424684" y="199390"/>
                  </a:lnTo>
                  <a:lnTo>
                    <a:pt x="2424684" y="1064260"/>
                  </a:lnTo>
                  <a:lnTo>
                    <a:pt x="2415540" y="1107440"/>
                  </a:lnTo>
                  <a:lnTo>
                    <a:pt x="2398776" y="1146810"/>
                  </a:lnTo>
                  <a:lnTo>
                    <a:pt x="2375916" y="1182370"/>
                  </a:lnTo>
                  <a:lnTo>
                    <a:pt x="2345436" y="1212850"/>
                  </a:lnTo>
                  <a:lnTo>
                    <a:pt x="2310384" y="1236980"/>
                  </a:lnTo>
                  <a:lnTo>
                    <a:pt x="2290572" y="1245870"/>
                  </a:lnTo>
                  <a:lnTo>
                    <a:pt x="2286609" y="12471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5" name="object 5"/>
            <p:cNvSpPr/>
            <p:nvPr/>
          </p:nvSpPr>
          <p:spPr>
            <a:xfrm>
              <a:off x="1839467" y="2113787"/>
              <a:ext cx="2391410" cy="1231900"/>
            </a:xfrm>
            <a:custGeom>
              <a:avLst/>
              <a:gdLst/>
              <a:ahLst/>
              <a:cxnLst/>
              <a:rect l="l" t="t" r="r" b="b"/>
              <a:pathLst>
                <a:path w="2391410" h="1231900">
                  <a:moveTo>
                    <a:pt x="2186940" y="1231392"/>
                  </a:moveTo>
                  <a:lnTo>
                    <a:pt x="205740" y="1231392"/>
                  </a:lnTo>
                  <a:lnTo>
                    <a:pt x="158353" y="1225993"/>
                  </a:lnTo>
                  <a:lnTo>
                    <a:pt x="114966" y="1210598"/>
                  </a:lnTo>
                  <a:lnTo>
                    <a:pt x="76777" y="1186405"/>
                  </a:lnTo>
                  <a:lnTo>
                    <a:pt x="44986" y="1154614"/>
                  </a:lnTo>
                  <a:lnTo>
                    <a:pt x="20793" y="1116425"/>
                  </a:lnTo>
                  <a:lnTo>
                    <a:pt x="5398" y="1073038"/>
                  </a:lnTo>
                  <a:lnTo>
                    <a:pt x="0" y="1025652"/>
                  </a:lnTo>
                  <a:lnTo>
                    <a:pt x="0" y="205739"/>
                  </a:lnTo>
                  <a:lnTo>
                    <a:pt x="5398" y="158833"/>
                  </a:lnTo>
                  <a:lnTo>
                    <a:pt x="20793" y="115632"/>
                  </a:lnTo>
                  <a:lnTo>
                    <a:pt x="44986" y="77417"/>
                  </a:lnTo>
                  <a:lnTo>
                    <a:pt x="76777" y="45466"/>
                  </a:lnTo>
                  <a:lnTo>
                    <a:pt x="114966" y="21060"/>
                  </a:lnTo>
                  <a:lnTo>
                    <a:pt x="158353" y="5478"/>
                  </a:lnTo>
                  <a:lnTo>
                    <a:pt x="205740" y="0"/>
                  </a:lnTo>
                  <a:lnTo>
                    <a:pt x="2186940" y="0"/>
                  </a:lnTo>
                  <a:lnTo>
                    <a:pt x="2233761" y="5478"/>
                  </a:lnTo>
                  <a:lnTo>
                    <a:pt x="2276744" y="21060"/>
                  </a:lnTo>
                  <a:lnTo>
                    <a:pt x="2314662" y="45466"/>
                  </a:lnTo>
                  <a:lnTo>
                    <a:pt x="2346289" y="77417"/>
                  </a:lnTo>
                  <a:lnTo>
                    <a:pt x="2370397" y="115632"/>
                  </a:lnTo>
                  <a:lnTo>
                    <a:pt x="2385761" y="158833"/>
                  </a:lnTo>
                  <a:lnTo>
                    <a:pt x="2391155" y="205739"/>
                  </a:lnTo>
                  <a:lnTo>
                    <a:pt x="2391155" y="1025652"/>
                  </a:lnTo>
                  <a:lnTo>
                    <a:pt x="2385761" y="1073038"/>
                  </a:lnTo>
                  <a:lnTo>
                    <a:pt x="2370397" y="1116425"/>
                  </a:lnTo>
                  <a:lnTo>
                    <a:pt x="2346289" y="1154614"/>
                  </a:lnTo>
                  <a:lnTo>
                    <a:pt x="2314662" y="1186405"/>
                  </a:lnTo>
                  <a:lnTo>
                    <a:pt x="2276744" y="1210598"/>
                  </a:lnTo>
                  <a:lnTo>
                    <a:pt x="2233761" y="1225993"/>
                  </a:lnTo>
                  <a:lnTo>
                    <a:pt x="2186940" y="1231392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6" name="object 6"/>
            <p:cNvSpPr/>
            <p:nvPr/>
          </p:nvSpPr>
          <p:spPr>
            <a:xfrm>
              <a:off x="1822704" y="2097023"/>
              <a:ext cx="2425065" cy="1264920"/>
            </a:xfrm>
            <a:custGeom>
              <a:avLst/>
              <a:gdLst/>
              <a:ahLst/>
              <a:cxnLst/>
              <a:rect l="l" t="t" r="r" b="b"/>
              <a:pathLst>
                <a:path w="2425065" h="1264920">
                  <a:moveTo>
                    <a:pt x="2203704" y="1264920"/>
                  </a:moveTo>
                  <a:lnTo>
                    <a:pt x="222504" y="1264920"/>
                  </a:lnTo>
                  <a:lnTo>
                    <a:pt x="199643" y="1263396"/>
                  </a:lnTo>
                  <a:lnTo>
                    <a:pt x="135636" y="1248156"/>
                  </a:lnTo>
                  <a:lnTo>
                    <a:pt x="99060" y="1226820"/>
                  </a:lnTo>
                  <a:lnTo>
                    <a:pt x="65532" y="1200912"/>
                  </a:lnTo>
                  <a:lnTo>
                    <a:pt x="38100" y="1167384"/>
                  </a:lnTo>
                  <a:lnTo>
                    <a:pt x="18288" y="1129284"/>
                  </a:lnTo>
                  <a:lnTo>
                    <a:pt x="4572" y="1088136"/>
                  </a:lnTo>
                  <a:lnTo>
                    <a:pt x="0" y="1043940"/>
                  </a:lnTo>
                  <a:lnTo>
                    <a:pt x="0" y="222504"/>
                  </a:lnTo>
                  <a:lnTo>
                    <a:pt x="4572" y="178308"/>
                  </a:lnTo>
                  <a:lnTo>
                    <a:pt x="16764" y="137160"/>
                  </a:lnTo>
                  <a:lnTo>
                    <a:pt x="38100" y="99060"/>
                  </a:lnTo>
                  <a:lnTo>
                    <a:pt x="64008" y="67056"/>
                  </a:lnTo>
                  <a:lnTo>
                    <a:pt x="97536" y="39624"/>
                  </a:lnTo>
                  <a:lnTo>
                    <a:pt x="134112" y="18288"/>
                  </a:lnTo>
                  <a:lnTo>
                    <a:pt x="198119" y="1524"/>
                  </a:lnTo>
                  <a:lnTo>
                    <a:pt x="220980" y="0"/>
                  </a:lnTo>
                  <a:lnTo>
                    <a:pt x="2203704" y="0"/>
                  </a:lnTo>
                  <a:lnTo>
                    <a:pt x="2247900" y="4572"/>
                  </a:lnTo>
                  <a:lnTo>
                    <a:pt x="2289048" y="18288"/>
                  </a:lnTo>
                  <a:lnTo>
                    <a:pt x="2319310" y="33528"/>
                  </a:lnTo>
                  <a:lnTo>
                    <a:pt x="222504" y="33528"/>
                  </a:lnTo>
                  <a:lnTo>
                    <a:pt x="204216" y="35052"/>
                  </a:lnTo>
                  <a:lnTo>
                    <a:pt x="166116" y="42672"/>
                  </a:lnTo>
                  <a:lnTo>
                    <a:pt x="117348" y="65532"/>
                  </a:lnTo>
                  <a:lnTo>
                    <a:pt x="77724" y="102108"/>
                  </a:lnTo>
                  <a:lnTo>
                    <a:pt x="48768" y="147828"/>
                  </a:lnTo>
                  <a:lnTo>
                    <a:pt x="38100" y="184404"/>
                  </a:lnTo>
                  <a:lnTo>
                    <a:pt x="33528" y="222504"/>
                  </a:lnTo>
                  <a:lnTo>
                    <a:pt x="33654" y="1043940"/>
                  </a:lnTo>
                  <a:lnTo>
                    <a:pt x="35052" y="1060704"/>
                  </a:lnTo>
                  <a:lnTo>
                    <a:pt x="36576" y="1080516"/>
                  </a:lnTo>
                  <a:lnTo>
                    <a:pt x="56388" y="1132332"/>
                  </a:lnTo>
                  <a:lnTo>
                    <a:pt x="88392" y="1175004"/>
                  </a:lnTo>
                  <a:lnTo>
                    <a:pt x="131064" y="1208532"/>
                  </a:lnTo>
                  <a:lnTo>
                    <a:pt x="182880" y="1226820"/>
                  </a:lnTo>
                  <a:lnTo>
                    <a:pt x="222504" y="1231392"/>
                  </a:lnTo>
                  <a:lnTo>
                    <a:pt x="2320834" y="1231392"/>
                  </a:lnTo>
                  <a:lnTo>
                    <a:pt x="2310384" y="1237488"/>
                  </a:lnTo>
                  <a:lnTo>
                    <a:pt x="2290572" y="1246632"/>
                  </a:lnTo>
                  <a:lnTo>
                    <a:pt x="2270760" y="1254252"/>
                  </a:lnTo>
                  <a:lnTo>
                    <a:pt x="2249424" y="1260348"/>
                  </a:lnTo>
                  <a:lnTo>
                    <a:pt x="2226564" y="1263396"/>
                  </a:lnTo>
                  <a:lnTo>
                    <a:pt x="2203704" y="1264920"/>
                  </a:lnTo>
                  <a:close/>
                </a:path>
                <a:path w="2425065" h="1264920">
                  <a:moveTo>
                    <a:pt x="2320834" y="1231392"/>
                  </a:moveTo>
                  <a:lnTo>
                    <a:pt x="2202180" y="1231392"/>
                  </a:lnTo>
                  <a:lnTo>
                    <a:pt x="2240280" y="1228344"/>
                  </a:lnTo>
                  <a:lnTo>
                    <a:pt x="2258568" y="1223772"/>
                  </a:lnTo>
                  <a:lnTo>
                    <a:pt x="2308860" y="1199388"/>
                  </a:lnTo>
                  <a:lnTo>
                    <a:pt x="2348484" y="1162812"/>
                  </a:lnTo>
                  <a:lnTo>
                    <a:pt x="2377440" y="1117092"/>
                  </a:lnTo>
                  <a:lnTo>
                    <a:pt x="2391156" y="1063752"/>
                  </a:lnTo>
                  <a:lnTo>
                    <a:pt x="2392571" y="1043940"/>
                  </a:lnTo>
                  <a:lnTo>
                    <a:pt x="2392562" y="222504"/>
                  </a:lnTo>
                  <a:lnTo>
                    <a:pt x="2383536" y="167640"/>
                  </a:lnTo>
                  <a:lnTo>
                    <a:pt x="2360676" y="117348"/>
                  </a:lnTo>
                  <a:lnTo>
                    <a:pt x="2324100" y="77724"/>
                  </a:lnTo>
                  <a:lnTo>
                    <a:pt x="2278380" y="48768"/>
                  </a:lnTo>
                  <a:lnTo>
                    <a:pt x="2223516" y="35052"/>
                  </a:lnTo>
                  <a:lnTo>
                    <a:pt x="2203704" y="33528"/>
                  </a:lnTo>
                  <a:lnTo>
                    <a:pt x="2319310" y="33528"/>
                  </a:lnTo>
                  <a:lnTo>
                    <a:pt x="2374392" y="80772"/>
                  </a:lnTo>
                  <a:lnTo>
                    <a:pt x="2398776" y="115824"/>
                  </a:lnTo>
                  <a:lnTo>
                    <a:pt x="2415540" y="155448"/>
                  </a:lnTo>
                  <a:lnTo>
                    <a:pt x="2424684" y="199644"/>
                  </a:lnTo>
                  <a:lnTo>
                    <a:pt x="2424684" y="1065276"/>
                  </a:lnTo>
                  <a:lnTo>
                    <a:pt x="2415540" y="1107948"/>
                  </a:lnTo>
                  <a:lnTo>
                    <a:pt x="2398776" y="1147572"/>
                  </a:lnTo>
                  <a:lnTo>
                    <a:pt x="2375916" y="1182624"/>
                  </a:lnTo>
                  <a:lnTo>
                    <a:pt x="2345436" y="1213104"/>
                  </a:lnTo>
                  <a:lnTo>
                    <a:pt x="2328672" y="1226820"/>
                  </a:lnTo>
                  <a:lnTo>
                    <a:pt x="2320834" y="12313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23060" y="1671955"/>
            <a:ext cx="1973580" cy="372745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11430" marR="4445" algn="ctr">
              <a:lnSpc>
                <a:spcPct val="100000"/>
              </a:lnSpc>
              <a:spcBef>
                <a:spcPts val="85"/>
              </a:spcBef>
            </a:pPr>
            <a:r>
              <a:rPr sz="1190" spc="-159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Г</a:t>
            </a:r>
            <a:r>
              <a:rPr sz="1190" spc="5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о</a:t>
            </a:r>
            <a:r>
              <a:rPr sz="1190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190" spc="-82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у</a:t>
            </a:r>
            <a:r>
              <a:rPr sz="1190" spc="-9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д</a:t>
            </a:r>
            <a:r>
              <a:rPr sz="1190" spc="5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а</a:t>
            </a:r>
            <a:r>
              <a:rPr sz="1190" spc="-14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р</a:t>
            </a:r>
            <a:r>
              <a:rPr sz="1190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ст</a:t>
            </a:r>
            <a:r>
              <a:rPr sz="1190" spc="-18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190" spc="5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е</a:t>
            </a:r>
            <a:r>
              <a:rPr sz="1190" spc="-14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нн</a:t>
            </a:r>
            <a:r>
              <a:rPr sz="1190" spc="5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а</a:t>
            </a:r>
            <a:r>
              <a:rPr sz="1190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я  </a:t>
            </a:r>
            <a:r>
              <a:rPr sz="1190" spc="-18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итоговая </a:t>
            </a:r>
            <a:r>
              <a:rPr sz="1190" spc="-14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90" spc="-9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аттестация</a:t>
            </a:r>
            <a:endParaRPr sz="119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46755" y="3557905"/>
            <a:ext cx="2444115" cy="859155"/>
            <a:chOff x="4023359" y="5231891"/>
            <a:chExt cx="2426335" cy="1263650"/>
          </a:xfrm>
        </p:grpSpPr>
        <p:sp>
          <p:nvSpPr>
            <p:cNvPr id="9" name="object 9"/>
            <p:cNvSpPr/>
            <p:nvPr/>
          </p:nvSpPr>
          <p:spPr>
            <a:xfrm>
              <a:off x="4041353" y="5323390"/>
              <a:ext cx="2392045" cy="1155700"/>
            </a:xfrm>
            <a:custGeom>
              <a:avLst/>
              <a:gdLst/>
              <a:ahLst/>
              <a:cxnLst/>
              <a:rect l="l" t="t" r="r" b="b"/>
              <a:pathLst>
                <a:path w="2392045" h="1155700">
                  <a:moveTo>
                    <a:pt x="2185710" y="1155133"/>
                  </a:moveTo>
                  <a:lnTo>
                    <a:pt x="204509" y="1155133"/>
                  </a:lnTo>
                  <a:lnTo>
                    <a:pt x="191175" y="1153615"/>
                  </a:lnTo>
                  <a:lnTo>
                    <a:pt x="2185849" y="1155117"/>
                  </a:lnTo>
                  <a:lnTo>
                    <a:pt x="2185710" y="1155133"/>
                  </a:lnTo>
                  <a:close/>
                </a:path>
                <a:path w="2392045" h="1155700">
                  <a:moveTo>
                    <a:pt x="162539" y="1150356"/>
                  </a:moveTo>
                  <a:lnTo>
                    <a:pt x="157123" y="1149739"/>
                  </a:lnTo>
                  <a:lnTo>
                    <a:pt x="150041" y="1147231"/>
                  </a:lnTo>
                  <a:lnTo>
                    <a:pt x="162539" y="1150356"/>
                  </a:lnTo>
                  <a:close/>
                </a:path>
                <a:path w="2392045" h="1155700">
                  <a:moveTo>
                    <a:pt x="120633" y="1136817"/>
                  </a:moveTo>
                  <a:lnTo>
                    <a:pt x="113736" y="1134375"/>
                  </a:lnTo>
                  <a:lnTo>
                    <a:pt x="106073" y="1129537"/>
                  </a:lnTo>
                  <a:lnTo>
                    <a:pt x="120633" y="1136817"/>
                  </a:lnTo>
                  <a:close/>
                </a:path>
                <a:path w="2392045" h="1155700">
                  <a:moveTo>
                    <a:pt x="101095" y="1126394"/>
                  </a:moveTo>
                  <a:lnTo>
                    <a:pt x="100267" y="1125872"/>
                  </a:lnTo>
                  <a:lnTo>
                    <a:pt x="100878" y="1126177"/>
                  </a:lnTo>
                  <a:lnTo>
                    <a:pt x="101095" y="1126394"/>
                  </a:lnTo>
                  <a:close/>
                </a:path>
                <a:path w="2392045" h="1155700">
                  <a:moveTo>
                    <a:pt x="84561" y="1115957"/>
                  </a:moveTo>
                  <a:lnTo>
                    <a:pt x="75547" y="1110266"/>
                  </a:lnTo>
                  <a:lnTo>
                    <a:pt x="63627" y="1098408"/>
                  </a:lnTo>
                  <a:lnTo>
                    <a:pt x="64302" y="1098745"/>
                  </a:lnTo>
                  <a:lnTo>
                    <a:pt x="73446" y="1107889"/>
                  </a:lnTo>
                  <a:lnTo>
                    <a:pt x="76494" y="1109413"/>
                  </a:lnTo>
                  <a:lnTo>
                    <a:pt x="79542" y="1112461"/>
                  </a:lnTo>
                  <a:lnTo>
                    <a:pt x="82590" y="1113985"/>
                  </a:lnTo>
                  <a:lnTo>
                    <a:pt x="84561" y="1115957"/>
                  </a:lnTo>
                  <a:close/>
                </a:path>
                <a:path w="2392045" h="1155700">
                  <a:moveTo>
                    <a:pt x="56682" y="1091498"/>
                  </a:moveTo>
                  <a:lnTo>
                    <a:pt x="45583" y="1080457"/>
                  </a:lnTo>
                  <a:lnTo>
                    <a:pt x="46014" y="1080457"/>
                  </a:lnTo>
                  <a:lnTo>
                    <a:pt x="56682" y="1091125"/>
                  </a:lnTo>
                  <a:lnTo>
                    <a:pt x="56682" y="1091498"/>
                  </a:lnTo>
                  <a:close/>
                </a:path>
                <a:path w="2392045" h="1155700">
                  <a:moveTo>
                    <a:pt x="44490" y="1079369"/>
                  </a:moveTo>
                  <a:lnTo>
                    <a:pt x="43756" y="1078640"/>
                  </a:lnTo>
                  <a:lnTo>
                    <a:pt x="41026" y="1074361"/>
                  </a:lnTo>
                  <a:lnTo>
                    <a:pt x="41442" y="1074361"/>
                  </a:lnTo>
                  <a:lnTo>
                    <a:pt x="44490" y="1077409"/>
                  </a:lnTo>
                  <a:lnTo>
                    <a:pt x="44490" y="1079369"/>
                  </a:lnTo>
                  <a:close/>
                </a:path>
                <a:path w="2392045" h="1155700">
                  <a:moveTo>
                    <a:pt x="39918" y="1072624"/>
                  </a:moveTo>
                  <a:lnTo>
                    <a:pt x="37608" y="1069003"/>
                  </a:lnTo>
                  <a:lnTo>
                    <a:pt x="39918" y="1071313"/>
                  </a:lnTo>
                  <a:lnTo>
                    <a:pt x="39918" y="1072624"/>
                  </a:lnTo>
                  <a:close/>
                </a:path>
                <a:path w="2392045" h="1155700">
                  <a:moveTo>
                    <a:pt x="35346" y="1065458"/>
                  </a:moveTo>
                  <a:lnTo>
                    <a:pt x="34921" y="1064793"/>
                  </a:lnTo>
                  <a:lnTo>
                    <a:pt x="35346" y="1065217"/>
                  </a:lnTo>
                  <a:lnTo>
                    <a:pt x="35346" y="1065458"/>
                  </a:lnTo>
                  <a:close/>
                </a:path>
                <a:path w="2392045" h="1155700">
                  <a:moveTo>
                    <a:pt x="27726" y="1053515"/>
                  </a:moveTo>
                  <a:lnTo>
                    <a:pt x="26863" y="1052162"/>
                  </a:lnTo>
                  <a:lnTo>
                    <a:pt x="27726" y="1053025"/>
                  </a:lnTo>
                  <a:lnTo>
                    <a:pt x="27726" y="1053515"/>
                  </a:lnTo>
                  <a:close/>
                </a:path>
                <a:path w="2392045" h="1155700">
                  <a:moveTo>
                    <a:pt x="24678" y="1048738"/>
                  </a:moveTo>
                  <a:lnTo>
                    <a:pt x="24496" y="1048453"/>
                  </a:lnTo>
                  <a:lnTo>
                    <a:pt x="24678" y="1048453"/>
                  </a:lnTo>
                  <a:lnTo>
                    <a:pt x="24678" y="1048738"/>
                  </a:lnTo>
                  <a:close/>
                </a:path>
                <a:path w="2392045" h="1155700">
                  <a:moveTo>
                    <a:pt x="23154" y="1046349"/>
                  </a:moveTo>
                  <a:lnTo>
                    <a:pt x="22552" y="1045405"/>
                  </a:lnTo>
                  <a:lnTo>
                    <a:pt x="23154" y="1045405"/>
                  </a:lnTo>
                  <a:lnTo>
                    <a:pt x="23154" y="1046349"/>
                  </a:lnTo>
                  <a:close/>
                </a:path>
                <a:path w="2392045" h="1155700">
                  <a:moveTo>
                    <a:pt x="21630" y="1043960"/>
                  </a:moveTo>
                  <a:lnTo>
                    <a:pt x="20607" y="1042357"/>
                  </a:lnTo>
                  <a:lnTo>
                    <a:pt x="21630" y="1042357"/>
                  </a:lnTo>
                  <a:lnTo>
                    <a:pt x="21630" y="1043960"/>
                  </a:lnTo>
                  <a:close/>
                </a:path>
                <a:path w="2392045" h="1155700">
                  <a:moveTo>
                    <a:pt x="20106" y="1041572"/>
                  </a:moveTo>
                  <a:lnTo>
                    <a:pt x="19563" y="1040722"/>
                  </a:lnTo>
                  <a:lnTo>
                    <a:pt x="19057" y="1039309"/>
                  </a:lnTo>
                  <a:lnTo>
                    <a:pt x="20106" y="1039309"/>
                  </a:lnTo>
                  <a:lnTo>
                    <a:pt x="20106" y="1041572"/>
                  </a:lnTo>
                  <a:close/>
                </a:path>
                <a:path w="2392045" h="1155700">
                  <a:moveTo>
                    <a:pt x="18582" y="1037981"/>
                  </a:moveTo>
                  <a:lnTo>
                    <a:pt x="17966" y="1036261"/>
                  </a:lnTo>
                  <a:lnTo>
                    <a:pt x="18582" y="1036261"/>
                  </a:lnTo>
                  <a:lnTo>
                    <a:pt x="18582" y="1037981"/>
                  </a:lnTo>
                  <a:close/>
                </a:path>
                <a:path w="2392045" h="1155700">
                  <a:moveTo>
                    <a:pt x="17058" y="1033726"/>
                  </a:moveTo>
                  <a:lnTo>
                    <a:pt x="16874" y="1033213"/>
                  </a:lnTo>
                  <a:lnTo>
                    <a:pt x="17058" y="1033213"/>
                  </a:lnTo>
                  <a:lnTo>
                    <a:pt x="17058" y="1033726"/>
                  </a:lnTo>
                  <a:close/>
                </a:path>
                <a:path w="2392045" h="1155700">
                  <a:moveTo>
                    <a:pt x="15534" y="1029472"/>
                  </a:moveTo>
                  <a:lnTo>
                    <a:pt x="15236" y="1028641"/>
                  </a:lnTo>
                  <a:lnTo>
                    <a:pt x="15534" y="1028641"/>
                  </a:lnTo>
                  <a:lnTo>
                    <a:pt x="15534" y="1029472"/>
                  </a:lnTo>
                  <a:close/>
                </a:path>
                <a:path w="2392045" h="1155700">
                  <a:moveTo>
                    <a:pt x="10962" y="1016707"/>
                  </a:moveTo>
                  <a:lnTo>
                    <a:pt x="10869" y="1016449"/>
                  </a:lnTo>
                  <a:lnTo>
                    <a:pt x="10962" y="1016707"/>
                  </a:lnTo>
                  <a:close/>
                </a:path>
                <a:path w="2392045" h="1155700">
                  <a:moveTo>
                    <a:pt x="9438" y="1012452"/>
                  </a:moveTo>
                  <a:lnTo>
                    <a:pt x="9232" y="1011877"/>
                  </a:lnTo>
                  <a:lnTo>
                    <a:pt x="9438" y="1011877"/>
                  </a:lnTo>
                  <a:lnTo>
                    <a:pt x="9438" y="1012452"/>
                  </a:lnTo>
                  <a:close/>
                </a:path>
                <a:path w="2392045" h="1155700">
                  <a:moveTo>
                    <a:pt x="7914" y="1008197"/>
                  </a:moveTo>
                  <a:lnTo>
                    <a:pt x="7594" y="1007305"/>
                  </a:lnTo>
                  <a:lnTo>
                    <a:pt x="7914" y="1007305"/>
                  </a:lnTo>
                  <a:lnTo>
                    <a:pt x="7914" y="1008197"/>
                  </a:lnTo>
                  <a:close/>
                </a:path>
                <a:path w="2392045" h="1155700">
                  <a:moveTo>
                    <a:pt x="6390" y="1003942"/>
                  </a:moveTo>
                  <a:lnTo>
                    <a:pt x="5411" y="1001209"/>
                  </a:lnTo>
                  <a:lnTo>
                    <a:pt x="6390" y="1001209"/>
                  </a:lnTo>
                  <a:lnTo>
                    <a:pt x="6390" y="1003942"/>
                  </a:lnTo>
                  <a:close/>
                </a:path>
                <a:path w="2392045" h="1155700">
                  <a:moveTo>
                    <a:pt x="4866" y="999687"/>
                  </a:moveTo>
                  <a:lnTo>
                    <a:pt x="4168" y="997739"/>
                  </a:lnTo>
                  <a:lnTo>
                    <a:pt x="3865" y="995113"/>
                  </a:lnTo>
                  <a:lnTo>
                    <a:pt x="4866" y="995113"/>
                  </a:lnTo>
                  <a:lnTo>
                    <a:pt x="4866" y="999687"/>
                  </a:lnTo>
                  <a:close/>
                </a:path>
                <a:path w="2392045" h="1155700">
                  <a:moveTo>
                    <a:pt x="3342" y="990574"/>
                  </a:moveTo>
                  <a:lnTo>
                    <a:pt x="2987" y="987493"/>
                  </a:lnTo>
                  <a:lnTo>
                    <a:pt x="3342" y="987493"/>
                  </a:lnTo>
                  <a:lnTo>
                    <a:pt x="3342" y="990574"/>
                  </a:lnTo>
                  <a:close/>
                </a:path>
                <a:path w="2392045" h="1155700">
                  <a:moveTo>
                    <a:pt x="294" y="964137"/>
                  </a:moveTo>
                  <a:lnTo>
                    <a:pt x="0" y="961585"/>
                  </a:lnTo>
                  <a:lnTo>
                    <a:pt x="294" y="961585"/>
                  </a:lnTo>
                  <a:lnTo>
                    <a:pt x="294" y="964137"/>
                  </a:lnTo>
                  <a:close/>
                </a:path>
                <a:path w="2392045" h="1155700">
                  <a:moveTo>
                    <a:pt x="2345686" y="1465"/>
                  </a:moveTo>
                  <a:lnTo>
                    <a:pt x="2344206" y="1465"/>
                  </a:lnTo>
                  <a:lnTo>
                    <a:pt x="2344206" y="0"/>
                  </a:lnTo>
                  <a:lnTo>
                    <a:pt x="2345686" y="1465"/>
                  </a:lnTo>
                  <a:close/>
                </a:path>
                <a:path w="2392045" h="1155700">
                  <a:moveTo>
                    <a:pt x="2349718" y="7561"/>
                  </a:moveTo>
                  <a:lnTo>
                    <a:pt x="2348778" y="7561"/>
                  </a:lnTo>
                  <a:lnTo>
                    <a:pt x="2348778" y="6101"/>
                  </a:lnTo>
                  <a:lnTo>
                    <a:pt x="2349718" y="7561"/>
                  </a:lnTo>
                  <a:close/>
                </a:path>
                <a:path w="2392045" h="1155700">
                  <a:moveTo>
                    <a:pt x="2353642" y="13657"/>
                  </a:moveTo>
                  <a:lnTo>
                    <a:pt x="2353350" y="13657"/>
                  </a:lnTo>
                  <a:lnTo>
                    <a:pt x="2353350" y="13203"/>
                  </a:lnTo>
                  <a:lnTo>
                    <a:pt x="2353642" y="13657"/>
                  </a:lnTo>
                  <a:close/>
                </a:path>
                <a:path w="2392045" h="1155700">
                  <a:moveTo>
                    <a:pt x="2356584" y="18229"/>
                  </a:moveTo>
                  <a:lnTo>
                    <a:pt x="2356398" y="18229"/>
                  </a:lnTo>
                  <a:lnTo>
                    <a:pt x="2356398" y="17939"/>
                  </a:lnTo>
                  <a:lnTo>
                    <a:pt x="2356584" y="18229"/>
                  </a:lnTo>
                  <a:close/>
                </a:path>
                <a:path w="2392045" h="1155700">
                  <a:moveTo>
                    <a:pt x="2359527" y="22801"/>
                  </a:moveTo>
                  <a:close/>
                </a:path>
                <a:path w="2392045" h="1155700">
                  <a:moveTo>
                    <a:pt x="2361489" y="25849"/>
                  </a:moveTo>
                  <a:lnTo>
                    <a:pt x="2360970" y="25849"/>
                  </a:lnTo>
                  <a:lnTo>
                    <a:pt x="2360970" y="25042"/>
                  </a:lnTo>
                  <a:lnTo>
                    <a:pt x="2361489" y="25849"/>
                  </a:lnTo>
                  <a:close/>
                </a:path>
                <a:path w="2392045" h="1155700">
                  <a:moveTo>
                    <a:pt x="2364432" y="30421"/>
                  </a:moveTo>
                  <a:lnTo>
                    <a:pt x="2364018" y="30421"/>
                  </a:lnTo>
                  <a:lnTo>
                    <a:pt x="2364018" y="29777"/>
                  </a:lnTo>
                  <a:lnTo>
                    <a:pt x="2364432" y="30421"/>
                  </a:lnTo>
                  <a:close/>
                </a:path>
                <a:path w="2392045" h="1155700">
                  <a:moveTo>
                    <a:pt x="2366394" y="33469"/>
                  </a:moveTo>
                  <a:lnTo>
                    <a:pt x="2365542" y="33469"/>
                  </a:lnTo>
                  <a:lnTo>
                    <a:pt x="2365542" y="32146"/>
                  </a:lnTo>
                  <a:lnTo>
                    <a:pt x="2366394" y="33469"/>
                  </a:lnTo>
                  <a:close/>
                </a:path>
                <a:path w="2392045" h="1155700">
                  <a:moveTo>
                    <a:pt x="2368356" y="36517"/>
                  </a:moveTo>
                  <a:lnTo>
                    <a:pt x="2367066" y="36517"/>
                  </a:lnTo>
                  <a:lnTo>
                    <a:pt x="2367066" y="34513"/>
                  </a:lnTo>
                  <a:lnTo>
                    <a:pt x="2368356" y="36517"/>
                  </a:lnTo>
                  <a:close/>
                </a:path>
                <a:path w="2392045" h="1155700">
                  <a:moveTo>
                    <a:pt x="2371454" y="42613"/>
                  </a:moveTo>
                  <a:lnTo>
                    <a:pt x="2370114" y="42613"/>
                  </a:lnTo>
                  <a:lnTo>
                    <a:pt x="2370114" y="39565"/>
                  </a:lnTo>
                  <a:lnTo>
                    <a:pt x="2368590" y="39565"/>
                  </a:lnTo>
                  <a:lnTo>
                    <a:pt x="2368590" y="36881"/>
                  </a:lnTo>
                  <a:lnTo>
                    <a:pt x="2370389" y="39676"/>
                  </a:lnTo>
                  <a:lnTo>
                    <a:pt x="2371454" y="42613"/>
                  </a:lnTo>
                  <a:close/>
                </a:path>
                <a:path w="2392045" h="1155700">
                  <a:moveTo>
                    <a:pt x="2372559" y="45661"/>
                  </a:moveTo>
                  <a:lnTo>
                    <a:pt x="2371638" y="45661"/>
                  </a:lnTo>
                  <a:lnTo>
                    <a:pt x="2371638" y="43122"/>
                  </a:lnTo>
                  <a:lnTo>
                    <a:pt x="2372559" y="45661"/>
                  </a:lnTo>
                  <a:close/>
                </a:path>
                <a:path w="2392045" h="1155700">
                  <a:moveTo>
                    <a:pt x="2373664" y="48709"/>
                  </a:moveTo>
                  <a:lnTo>
                    <a:pt x="2373162" y="48709"/>
                  </a:lnTo>
                  <a:lnTo>
                    <a:pt x="2373162" y="47325"/>
                  </a:lnTo>
                  <a:lnTo>
                    <a:pt x="2373664" y="48709"/>
                  </a:lnTo>
                  <a:close/>
                </a:path>
                <a:path w="2392045" h="1155700">
                  <a:moveTo>
                    <a:pt x="2374769" y="51757"/>
                  </a:moveTo>
                  <a:lnTo>
                    <a:pt x="2374686" y="51528"/>
                  </a:lnTo>
                  <a:lnTo>
                    <a:pt x="2374769" y="51757"/>
                  </a:lnTo>
                  <a:close/>
                </a:path>
                <a:path w="2392045" h="1155700">
                  <a:moveTo>
                    <a:pt x="2376426" y="56329"/>
                  </a:moveTo>
                  <a:lnTo>
                    <a:pt x="2376210" y="56329"/>
                  </a:lnTo>
                  <a:lnTo>
                    <a:pt x="2376210" y="55733"/>
                  </a:lnTo>
                  <a:lnTo>
                    <a:pt x="2376426" y="56329"/>
                  </a:lnTo>
                  <a:close/>
                </a:path>
                <a:path w="2392045" h="1155700">
                  <a:moveTo>
                    <a:pt x="2378084" y="60901"/>
                  </a:moveTo>
                  <a:lnTo>
                    <a:pt x="2377734" y="60901"/>
                  </a:lnTo>
                  <a:lnTo>
                    <a:pt x="2377734" y="59936"/>
                  </a:lnTo>
                  <a:lnTo>
                    <a:pt x="2378084" y="60901"/>
                  </a:lnTo>
                  <a:close/>
                </a:path>
                <a:path w="2392045" h="1155700">
                  <a:moveTo>
                    <a:pt x="2379741" y="65473"/>
                  </a:moveTo>
                  <a:lnTo>
                    <a:pt x="2379258" y="65473"/>
                  </a:lnTo>
                  <a:lnTo>
                    <a:pt x="2379258" y="64141"/>
                  </a:lnTo>
                  <a:lnTo>
                    <a:pt x="2379741" y="65473"/>
                  </a:lnTo>
                  <a:close/>
                </a:path>
                <a:path w="2392045" h="1155700">
                  <a:moveTo>
                    <a:pt x="2380846" y="68521"/>
                  </a:moveTo>
                  <a:lnTo>
                    <a:pt x="2380782" y="68344"/>
                  </a:lnTo>
                  <a:lnTo>
                    <a:pt x="2380846" y="68521"/>
                  </a:lnTo>
                  <a:close/>
                </a:path>
                <a:path w="2392045" h="1155700">
                  <a:moveTo>
                    <a:pt x="2383056" y="74617"/>
                  </a:moveTo>
                  <a:lnTo>
                    <a:pt x="2382306" y="74617"/>
                  </a:lnTo>
                  <a:lnTo>
                    <a:pt x="2382306" y="72549"/>
                  </a:lnTo>
                  <a:lnTo>
                    <a:pt x="2383056" y="74617"/>
                  </a:lnTo>
                  <a:close/>
                </a:path>
                <a:path w="2392045" h="1155700">
                  <a:moveTo>
                    <a:pt x="2385266" y="80713"/>
                  </a:moveTo>
                  <a:lnTo>
                    <a:pt x="2383830" y="80713"/>
                  </a:lnTo>
                  <a:lnTo>
                    <a:pt x="2383830" y="76752"/>
                  </a:lnTo>
                  <a:lnTo>
                    <a:pt x="2385266" y="80713"/>
                  </a:lnTo>
                  <a:close/>
                </a:path>
                <a:path w="2392045" h="1155700">
                  <a:moveTo>
                    <a:pt x="2386457" y="86809"/>
                  </a:moveTo>
                  <a:lnTo>
                    <a:pt x="2385354" y="86809"/>
                  </a:lnTo>
                  <a:lnTo>
                    <a:pt x="2385354" y="80955"/>
                  </a:lnTo>
                  <a:lnTo>
                    <a:pt x="2385971" y="82659"/>
                  </a:lnTo>
                  <a:lnTo>
                    <a:pt x="2386457" y="86809"/>
                  </a:lnTo>
                  <a:close/>
                </a:path>
                <a:path w="2392045" h="1155700">
                  <a:moveTo>
                    <a:pt x="2387527" y="95953"/>
                  </a:moveTo>
                  <a:lnTo>
                    <a:pt x="2386878" y="95953"/>
                  </a:lnTo>
                  <a:lnTo>
                    <a:pt x="2386878" y="90409"/>
                  </a:lnTo>
                  <a:lnTo>
                    <a:pt x="2387527" y="95953"/>
                  </a:lnTo>
                  <a:close/>
                </a:path>
                <a:path w="2392045" h="1155700">
                  <a:moveTo>
                    <a:pt x="2388596" y="105097"/>
                  </a:moveTo>
                  <a:lnTo>
                    <a:pt x="2388402" y="105097"/>
                  </a:lnTo>
                  <a:lnTo>
                    <a:pt x="2388402" y="103431"/>
                  </a:lnTo>
                  <a:lnTo>
                    <a:pt x="2388596" y="105097"/>
                  </a:lnTo>
                  <a:close/>
                </a:path>
                <a:path w="2392045" h="1155700">
                  <a:moveTo>
                    <a:pt x="2391271" y="127957"/>
                  </a:moveTo>
                  <a:lnTo>
                    <a:pt x="2389926" y="127957"/>
                  </a:lnTo>
                  <a:lnTo>
                    <a:pt x="2389926" y="116459"/>
                  </a:lnTo>
                  <a:lnTo>
                    <a:pt x="2391271" y="127957"/>
                  </a:lnTo>
                  <a:close/>
                </a:path>
                <a:path w="2392045" h="1155700">
                  <a:moveTo>
                    <a:pt x="2362577" y="1052858"/>
                  </a:moveTo>
                  <a:lnTo>
                    <a:pt x="2374686" y="1028641"/>
                  </a:lnTo>
                  <a:lnTo>
                    <a:pt x="2379258" y="1014925"/>
                  </a:lnTo>
                  <a:lnTo>
                    <a:pt x="2380782" y="1011877"/>
                  </a:lnTo>
                  <a:lnTo>
                    <a:pt x="2385354" y="993589"/>
                  </a:lnTo>
                  <a:lnTo>
                    <a:pt x="2388402" y="975301"/>
                  </a:lnTo>
                  <a:lnTo>
                    <a:pt x="2389926" y="952441"/>
                  </a:lnTo>
                  <a:lnTo>
                    <a:pt x="2391447" y="129458"/>
                  </a:lnTo>
                  <a:lnTo>
                    <a:pt x="2391450" y="950917"/>
                  </a:lnTo>
                  <a:lnTo>
                    <a:pt x="2385971" y="997739"/>
                  </a:lnTo>
                  <a:lnTo>
                    <a:pt x="2370389" y="1040722"/>
                  </a:lnTo>
                  <a:lnTo>
                    <a:pt x="2362577" y="1052858"/>
                  </a:lnTo>
                  <a:close/>
                </a:path>
                <a:path w="2392045" h="1155700">
                  <a:moveTo>
                    <a:pt x="2359163" y="1058163"/>
                  </a:moveTo>
                  <a:lnTo>
                    <a:pt x="2360970" y="1054549"/>
                  </a:lnTo>
                  <a:lnTo>
                    <a:pt x="2362427" y="1053092"/>
                  </a:lnTo>
                  <a:lnTo>
                    <a:pt x="2359163" y="1058163"/>
                  </a:lnTo>
                  <a:close/>
                </a:path>
                <a:path w="2392045" h="1155700">
                  <a:moveTo>
                    <a:pt x="2355749" y="1063467"/>
                  </a:moveTo>
                  <a:lnTo>
                    <a:pt x="2356398" y="1062169"/>
                  </a:lnTo>
                  <a:lnTo>
                    <a:pt x="2356921" y="1061646"/>
                  </a:lnTo>
                  <a:lnTo>
                    <a:pt x="2355749" y="1063467"/>
                  </a:lnTo>
                  <a:close/>
                </a:path>
                <a:path w="2392045" h="1155700">
                  <a:moveTo>
                    <a:pt x="2352335" y="1068771"/>
                  </a:moveTo>
                  <a:lnTo>
                    <a:pt x="2353350" y="1066741"/>
                  </a:lnTo>
                  <a:lnTo>
                    <a:pt x="2354168" y="1065922"/>
                  </a:lnTo>
                  <a:lnTo>
                    <a:pt x="2352335" y="1068771"/>
                  </a:lnTo>
                  <a:close/>
                </a:path>
                <a:path w="2392045" h="1155700">
                  <a:moveTo>
                    <a:pt x="2342755" y="1081835"/>
                  </a:moveTo>
                  <a:lnTo>
                    <a:pt x="2344206" y="1078933"/>
                  </a:lnTo>
                  <a:lnTo>
                    <a:pt x="2347254" y="1075885"/>
                  </a:lnTo>
                  <a:lnTo>
                    <a:pt x="2348778" y="1072837"/>
                  </a:lnTo>
                  <a:lnTo>
                    <a:pt x="2351415" y="1070200"/>
                  </a:lnTo>
                  <a:lnTo>
                    <a:pt x="2345983" y="1078640"/>
                  </a:lnTo>
                  <a:lnTo>
                    <a:pt x="2342755" y="1081835"/>
                  </a:lnTo>
                  <a:close/>
                </a:path>
                <a:path w="2392045" h="1155700">
                  <a:moveTo>
                    <a:pt x="2306763" y="1114852"/>
                  </a:moveTo>
                  <a:lnTo>
                    <a:pt x="2309154" y="1112461"/>
                  </a:lnTo>
                  <a:lnTo>
                    <a:pt x="2312202" y="1110937"/>
                  </a:lnTo>
                  <a:lnTo>
                    <a:pt x="2315250" y="1107889"/>
                  </a:lnTo>
                  <a:lnTo>
                    <a:pt x="2317642" y="1106693"/>
                  </a:lnTo>
                  <a:lnTo>
                    <a:pt x="2314032" y="1110266"/>
                  </a:lnTo>
                  <a:lnTo>
                    <a:pt x="2306763" y="1114852"/>
                  </a:lnTo>
                  <a:close/>
                </a:path>
                <a:path w="2392045" h="1155700">
                  <a:moveTo>
                    <a:pt x="2302634" y="1117456"/>
                  </a:moveTo>
                  <a:lnTo>
                    <a:pt x="2303058" y="1117033"/>
                  </a:lnTo>
                  <a:lnTo>
                    <a:pt x="2304252" y="1116436"/>
                  </a:lnTo>
                  <a:lnTo>
                    <a:pt x="2302634" y="1117456"/>
                  </a:lnTo>
                  <a:close/>
                </a:path>
                <a:path w="2392045" h="1155700">
                  <a:moveTo>
                    <a:pt x="2286122" y="1127874"/>
                  </a:moveTo>
                  <a:lnTo>
                    <a:pt x="2286294" y="1127701"/>
                  </a:lnTo>
                  <a:lnTo>
                    <a:pt x="2286779" y="1127459"/>
                  </a:lnTo>
                  <a:lnTo>
                    <a:pt x="2286122" y="1127874"/>
                  </a:lnTo>
                  <a:close/>
                </a:path>
                <a:path w="2392045" h="1155700">
                  <a:moveTo>
                    <a:pt x="2271156" y="1136032"/>
                  </a:moveTo>
                  <a:lnTo>
                    <a:pt x="2280959" y="1131131"/>
                  </a:lnTo>
                  <a:lnTo>
                    <a:pt x="2275817" y="1134375"/>
                  </a:lnTo>
                  <a:lnTo>
                    <a:pt x="2271156" y="1136032"/>
                  </a:lnTo>
                  <a:close/>
                </a:path>
                <a:path w="2392045" h="1155700">
                  <a:moveTo>
                    <a:pt x="2228043" y="1150265"/>
                  </a:moveTo>
                  <a:lnTo>
                    <a:pt x="2238459" y="1147661"/>
                  </a:lnTo>
                  <a:lnTo>
                    <a:pt x="2232616" y="1149739"/>
                  </a:lnTo>
                  <a:lnTo>
                    <a:pt x="2228043" y="1150265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10" name="object 10"/>
            <p:cNvSpPr/>
            <p:nvPr/>
          </p:nvSpPr>
          <p:spPr>
            <a:xfrm>
              <a:off x="4023359" y="5231891"/>
              <a:ext cx="2426335" cy="1262380"/>
            </a:xfrm>
            <a:custGeom>
              <a:avLst/>
              <a:gdLst/>
              <a:ahLst/>
              <a:cxnLst/>
              <a:rect l="l" t="t" r="r" b="b"/>
              <a:pathLst>
                <a:path w="2426335" h="1262379">
                  <a:moveTo>
                    <a:pt x="2205228" y="1262380"/>
                  </a:moveTo>
                  <a:lnTo>
                    <a:pt x="222504" y="1262380"/>
                  </a:lnTo>
                  <a:lnTo>
                    <a:pt x="199643" y="1261110"/>
                  </a:lnTo>
                  <a:lnTo>
                    <a:pt x="156972" y="1253490"/>
                  </a:lnTo>
                  <a:lnTo>
                    <a:pt x="117348" y="1236980"/>
                  </a:lnTo>
                  <a:lnTo>
                    <a:pt x="65532" y="1198880"/>
                  </a:lnTo>
                  <a:lnTo>
                    <a:pt x="38100" y="1164590"/>
                  </a:lnTo>
                  <a:lnTo>
                    <a:pt x="18288" y="1129030"/>
                  </a:lnTo>
                  <a:lnTo>
                    <a:pt x="4572" y="1085850"/>
                  </a:lnTo>
                  <a:lnTo>
                    <a:pt x="0" y="1041400"/>
                  </a:lnTo>
                  <a:lnTo>
                    <a:pt x="0" y="220980"/>
                  </a:lnTo>
                  <a:lnTo>
                    <a:pt x="4572" y="177800"/>
                  </a:lnTo>
                  <a:lnTo>
                    <a:pt x="16764" y="134620"/>
                  </a:lnTo>
                  <a:lnTo>
                    <a:pt x="38100" y="96520"/>
                  </a:lnTo>
                  <a:lnTo>
                    <a:pt x="64008" y="64770"/>
                  </a:lnTo>
                  <a:lnTo>
                    <a:pt x="97536" y="38100"/>
                  </a:lnTo>
                  <a:lnTo>
                    <a:pt x="134112" y="16510"/>
                  </a:lnTo>
                  <a:lnTo>
                    <a:pt x="176783" y="3810"/>
                  </a:lnTo>
                  <a:lnTo>
                    <a:pt x="220980" y="0"/>
                  </a:lnTo>
                  <a:lnTo>
                    <a:pt x="2225040" y="0"/>
                  </a:lnTo>
                  <a:lnTo>
                    <a:pt x="2247900" y="3810"/>
                  </a:lnTo>
                  <a:lnTo>
                    <a:pt x="2269236" y="8890"/>
                  </a:lnTo>
                  <a:lnTo>
                    <a:pt x="2289047" y="16510"/>
                  </a:lnTo>
                  <a:lnTo>
                    <a:pt x="201168" y="16510"/>
                  </a:lnTo>
                  <a:lnTo>
                    <a:pt x="190500" y="17780"/>
                  </a:lnTo>
                  <a:lnTo>
                    <a:pt x="181356" y="19050"/>
                  </a:lnTo>
                  <a:lnTo>
                    <a:pt x="149352" y="27940"/>
                  </a:lnTo>
                  <a:lnTo>
                    <a:pt x="146304" y="29210"/>
                  </a:lnTo>
                  <a:lnTo>
                    <a:pt x="141732" y="31750"/>
                  </a:lnTo>
                  <a:lnTo>
                    <a:pt x="120396" y="41910"/>
                  </a:lnTo>
                  <a:lnTo>
                    <a:pt x="118872" y="43180"/>
                  </a:lnTo>
                  <a:lnTo>
                    <a:pt x="112776" y="46990"/>
                  </a:lnTo>
                  <a:lnTo>
                    <a:pt x="111252" y="48260"/>
                  </a:lnTo>
                  <a:lnTo>
                    <a:pt x="108204" y="49530"/>
                  </a:lnTo>
                  <a:lnTo>
                    <a:pt x="100584" y="55880"/>
                  </a:lnTo>
                  <a:lnTo>
                    <a:pt x="97536" y="57150"/>
                  </a:lnTo>
                  <a:lnTo>
                    <a:pt x="94488" y="60960"/>
                  </a:lnTo>
                  <a:lnTo>
                    <a:pt x="91440" y="62230"/>
                  </a:lnTo>
                  <a:lnTo>
                    <a:pt x="82296" y="71120"/>
                  </a:lnTo>
                  <a:lnTo>
                    <a:pt x="79248" y="72390"/>
                  </a:lnTo>
                  <a:lnTo>
                    <a:pt x="74676" y="77470"/>
                  </a:lnTo>
                  <a:lnTo>
                    <a:pt x="73152" y="80010"/>
                  </a:lnTo>
                  <a:lnTo>
                    <a:pt x="62484" y="91440"/>
                  </a:lnTo>
                  <a:lnTo>
                    <a:pt x="60960" y="93980"/>
                  </a:lnTo>
                  <a:lnTo>
                    <a:pt x="57912" y="96520"/>
                  </a:lnTo>
                  <a:lnTo>
                    <a:pt x="56388" y="100330"/>
                  </a:lnTo>
                  <a:lnTo>
                    <a:pt x="53340" y="102870"/>
                  </a:lnTo>
                  <a:lnTo>
                    <a:pt x="48768" y="110490"/>
                  </a:lnTo>
                  <a:lnTo>
                    <a:pt x="47244" y="111760"/>
                  </a:lnTo>
                  <a:lnTo>
                    <a:pt x="44196" y="118110"/>
                  </a:lnTo>
                  <a:lnTo>
                    <a:pt x="42672" y="119380"/>
                  </a:lnTo>
                  <a:lnTo>
                    <a:pt x="33528" y="138430"/>
                  </a:lnTo>
                  <a:lnTo>
                    <a:pt x="21336" y="176530"/>
                  </a:lnTo>
                  <a:lnTo>
                    <a:pt x="16764" y="209550"/>
                  </a:lnTo>
                  <a:lnTo>
                    <a:pt x="16764" y="1052830"/>
                  </a:lnTo>
                  <a:lnTo>
                    <a:pt x="18288" y="1052830"/>
                  </a:lnTo>
                  <a:lnTo>
                    <a:pt x="18288" y="1069340"/>
                  </a:lnTo>
                  <a:lnTo>
                    <a:pt x="19812" y="1069340"/>
                  </a:lnTo>
                  <a:lnTo>
                    <a:pt x="19812" y="1078230"/>
                  </a:lnTo>
                  <a:lnTo>
                    <a:pt x="21336" y="1078230"/>
                  </a:lnTo>
                  <a:lnTo>
                    <a:pt x="21336" y="1085850"/>
                  </a:lnTo>
                  <a:lnTo>
                    <a:pt x="22860" y="1085850"/>
                  </a:lnTo>
                  <a:lnTo>
                    <a:pt x="22860" y="1092200"/>
                  </a:lnTo>
                  <a:lnTo>
                    <a:pt x="24384" y="1092200"/>
                  </a:lnTo>
                  <a:lnTo>
                    <a:pt x="24384" y="1098550"/>
                  </a:lnTo>
                  <a:lnTo>
                    <a:pt x="25908" y="1098550"/>
                  </a:lnTo>
                  <a:lnTo>
                    <a:pt x="25908" y="1102360"/>
                  </a:lnTo>
                  <a:lnTo>
                    <a:pt x="27432" y="1102360"/>
                  </a:lnTo>
                  <a:lnTo>
                    <a:pt x="27432" y="1107440"/>
                  </a:lnTo>
                  <a:lnTo>
                    <a:pt x="28956" y="1107440"/>
                  </a:lnTo>
                  <a:lnTo>
                    <a:pt x="28956" y="1112520"/>
                  </a:lnTo>
                  <a:lnTo>
                    <a:pt x="30480" y="1112520"/>
                  </a:lnTo>
                  <a:lnTo>
                    <a:pt x="30480" y="1116330"/>
                  </a:lnTo>
                  <a:lnTo>
                    <a:pt x="32004" y="1116330"/>
                  </a:lnTo>
                  <a:lnTo>
                    <a:pt x="32004" y="1120140"/>
                  </a:lnTo>
                  <a:lnTo>
                    <a:pt x="33528" y="1120140"/>
                  </a:lnTo>
                  <a:lnTo>
                    <a:pt x="33528" y="1123950"/>
                  </a:lnTo>
                  <a:lnTo>
                    <a:pt x="35052" y="1123950"/>
                  </a:lnTo>
                  <a:lnTo>
                    <a:pt x="35052" y="1127760"/>
                  </a:lnTo>
                  <a:lnTo>
                    <a:pt x="36576" y="1127760"/>
                  </a:lnTo>
                  <a:lnTo>
                    <a:pt x="36576" y="1130300"/>
                  </a:lnTo>
                  <a:lnTo>
                    <a:pt x="38100" y="1130300"/>
                  </a:lnTo>
                  <a:lnTo>
                    <a:pt x="38100" y="1132840"/>
                  </a:lnTo>
                  <a:lnTo>
                    <a:pt x="39624" y="1132840"/>
                  </a:lnTo>
                  <a:lnTo>
                    <a:pt x="39624" y="1136650"/>
                  </a:lnTo>
                  <a:lnTo>
                    <a:pt x="41148" y="1136650"/>
                  </a:lnTo>
                  <a:lnTo>
                    <a:pt x="41148" y="1139190"/>
                  </a:lnTo>
                  <a:lnTo>
                    <a:pt x="42672" y="1139190"/>
                  </a:lnTo>
                  <a:lnTo>
                    <a:pt x="42672" y="1143000"/>
                  </a:lnTo>
                  <a:lnTo>
                    <a:pt x="44196" y="1143000"/>
                  </a:lnTo>
                  <a:lnTo>
                    <a:pt x="45720" y="1144270"/>
                  </a:lnTo>
                  <a:lnTo>
                    <a:pt x="45720" y="1146810"/>
                  </a:lnTo>
                  <a:lnTo>
                    <a:pt x="47244" y="1146810"/>
                  </a:lnTo>
                  <a:lnTo>
                    <a:pt x="47244" y="1150620"/>
                  </a:lnTo>
                  <a:lnTo>
                    <a:pt x="48768" y="1150620"/>
                  </a:lnTo>
                  <a:lnTo>
                    <a:pt x="50292" y="1151890"/>
                  </a:lnTo>
                  <a:lnTo>
                    <a:pt x="50292" y="1154430"/>
                  </a:lnTo>
                  <a:lnTo>
                    <a:pt x="51816" y="1154430"/>
                  </a:lnTo>
                  <a:lnTo>
                    <a:pt x="53340" y="1155700"/>
                  </a:lnTo>
                  <a:lnTo>
                    <a:pt x="53340" y="1159510"/>
                  </a:lnTo>
                  <a:lnTo>
                    <a:pt x="54864" y="1159510"/>
                  </a:lnTo>
                  <a:lnTo>
                    <a:pt x="57912" y="1162050"/>
                  </a:lnTo>
                  <a:lnTo>
                    <a:pt x="57912" y="1165860"/>
                  </a:lnTo>
                  <a:lnTo>
                    <a:pt x="59436" y="1165860"/>
                  </a:lnTo>
                  <a:lnTo>
                    <a:pt x="62484" y="1168400"/>
                  </a:lnTo>
                  <a:lnTo>
                    <a:pt x="62484" y="1170940"/>
                  </a:lnTo>
                  <a:lnTo>
                    <a:pt x="64008" y="1170940"/>
                  </a:lnTo>
                  <a:lnTo>
                    <a:pt x="74676" y="1182370"/>
                  </a:lnTo>
                  <a:lnTo>
                    <a:pt x="74676" y="1184910"/>
                  </a:lnTo>
                  <a:lnTo>
                    <a:pt x="76200" y="1184910"/>
                  </a:lnTo>
                  <a:lnTo>
                    <a:pt x="79248" y="1188720"/>
                  </a:lnTo>
                  <a:lnTo>
                    <a:pt x="82296" y="1189990"/>
                  </a:lnTo>
                  <a:lnTo>
                    <a:pt x="91440" y="1198880"/>
                  </a:lnTo>
                  <a:lnTo>
                    <a:pt x="94488" y="1200150"/>
                  </a:lnTo>
                  <a:lnTo>
                    <a:pt x="97536" y="1203960"/>
                  </a:lnTo>
                  <a:lnTo>
                    <a:pt x="100584" y="1205230"/>
                  </a:lnTo>
                  <a:lnTo>
                    <a:pt x="103632" y="1207770"/>
                  </a:lnTo>
                  <a:lnTo>
                    <a:pt x="106680" y="1209040"/>
                  </a:lnTo>
                  <a:lnTo>
                    <a:pt x="112776" y="1214120"/>
                  </a:lnTo>
                  <a:lnTo>
                    <a:pt x="118872" y="1216660"/>
                  </a:lnTo>
                  <a:lnTo>
                    <a:pt x="120396" y="1219200"/>
                  </a:lnTo>
                  <a:lnTo>
                    <a:pt x="141732" y="1229360"/>
                  </a:lnTo>
                  <a:lnTo>
                    <a:pt x="146304" y="1230630"/>
                  </a:lnTo>
                  <a:lnTo>
                    <a:pt x="149352" y="1231900"/>
                  </a:lnTo>
                  <a:lnTo>
                    <a:pt x="190500" y="1243330"/>
                  </a:lnTo>
                  <a:lnTo>
                    <a:pt x="2286609" y="1245870"/>
                  </a:lnTo>
                  <a:lnTo>
                    <a:pt x="2270760" y="1252220"/>
                  </a:lnTo>
                  <a:lnTo>
                    <a:pt x="2249424" y="1258570"/>
                  </a:lnTo>
                  <a:lnTo>
                    <a:pt x="2226564" y="1261110"/>
                  </a:lnTo>
                  <a:lnTo>
                    <a:pt x="2205228" y="1262380"/>
                  </a:lnTo>
                  <a:close/>
                </a:path>
                <a:path w="2426335" h="1262379">
                  <a:moveTo>
                    <a:pt x="2286609" y="1245870"/>
                  </a:moveTo>
                  <a:lnTo>
                    <a:pt x="2225040" y="1245870"/>
                  </a:lnTo>
                  <a:lnTo>
                    <a:pt x="2225040" y="1244600"/>
                  </a:lnTo>
                  <a:lnTo>
                    <a:pt x="2234184" y="1243330"/>
                  </a:lnTo>
                  <a:lnTo>
                    <a:pt x="2244852" y="1242060"/>
                  </a:lnTo>
                  <a:lnTo>
                    <a:pt x="2267712" y="1235710"/>
                  </a:lnTo>
                  <a:lnTo>
                    <a:pt x="2270760" y="1234440"/>
                  </a:lnTo>
                  <a:lnTo>
                    <a:pt x="2284476" y="1229360"/>
                  </a:lnTo>
                  <a:lnTo>
                    <a:pt x="2302764" y="1220470"/>
                  </a:lnTo>
                  <a:lnTo>
                    <a:pt x="2304288" y="1219200"/>
                  </a:lnTo>
                  <a:lnTo>
                    <a:pt x="2310384" y="1215390"/>
                  </a:lnTo>
                  <a:lnTo>
                    <a:pt x="2311908" y="1214120"/>
                  </a:lnTo>
                  <a:lnTo>
                    <a:pt x="2318004" y="1210310"/>
                  </a:lnTo>
                  <a:lnTo>
                    <a:pt x="2321052" y="1207770"/>
                  </a:lnTo>
                  <a:lnTo>
                    <a:pt x="2324100" y="1206500"/>
                  </a:lnTo>
                  <a:lnTo>
                    <a:pt x="2333244" y="1198880"/>
                  </a:lnTo>
                  <a:lnTo>
                    <a:pt x="2336292" y="1197610"/>
                  </a:lnTo>
                  <a:lnTo>
                    <a:pt x="2360676" y="1172210"/>
                  </a:lnTo>
                  <a:lnTo>
                    <a:pt x="2362200" y="1169670"/>
                  </a:lnTo>
                  <a:lnTo>
                    <a:pt x="2365248" y="1167130"/>
                  </a:lnTo>
                  <a:lnTo>
                    <a:pt x="2366772" y="1163320"/>
                  </a:lnTo>
                  <a:lnTo>
                    <a:pt x="2369820" y="1160780"/>
                  </a:lnTo>
                  <a:lnTo>
                    <a:pt x="2374392" y="1153160"/>
                  </a:lnTo>
                  <a:lnTo>
                    <a:pt x="2375916" y="1151890"/>
                  </a:lnTo>
                  <a:lnTo>
                    <a:pt x="2378964" y="1145540"/>
                  </a:lnTo>
                  <a:lnTo>
                    <a:pt x="2380488" y="1144270"/>
                  </a:lnTo>
                  <a:lnTo>
                    <a:pt x="2392680" y="1120140"/>
                  </a:lnTo>
                  <a:lnTo>
                    <a:pt x="2397252" y="1106170"/>
                  </a:lnTo>
                  <a:lnTo>
                    <a:pt x="2398776" y="1102360"/>
                  </a:lnTo>
                  <a:lnTo>
                    <a:pt x="2403348" y="1084580"/>
                  </a:lnTo>
                  <a:lnTo>
                    <a:pt x="2406396" y="1066800"/>
                  </a:lnTo>
                  <a:lnTo>
                    <a:pt x="2407920" y="1043940"/>
                  </a:lnTo>
                  <a:lnTo>
                    <a:pt x="2409444" y="218440"/>
                  </a:lnTo>
                  <a:lnTo>
                    <a:pt x="2407920" y="218440"/>
                  </a:lnTo>
                  <a:lnTo>
                    <a:pt x="2407920" y="195580"/>
                  </a:lnTo>
                  <a:lnTo>
                    <a:pt x="2406396" y="195580"/>
                  </a:lnTo>
                  <a:lnTo>
                    <a:pt x="2406396" y="186690"/>
                  </a:lnTo>
                  <a:lnTo>
                    <a:pt x="2404872" y="186690"/>
                  </a:lnTo>
                  <a:lnTo>
                    <a:pt x="2404872" y="177800"/>
                  </a:lnTo>
                  <a:lnTo>
                    <a:pt x="2403348" y="177800"/>
                  </a:lnTo>
                  <a:lnTo>
                    <a:pt x="2403348" y="171450"/>
                  </a:lnTo>
                  <a:lnTo>
                    <a:pt x="2401824" y="171450"/>
                  </a:lnTo>
                  <a:lnTo>
                    <a:pt x="2401824" y="165100"/>
                  </a:lnTo>
                  <a:lnTo>
                    <a:pt x="2400300" y="165100"/>
                  </a:lnTo>
                  <a:lnTo>
                    <a:pt x="2400300" y="160020"/>
                  </a:lnTo>
                  <a:lnTo>
                    <a:pt x="2398776" y="160020"/>
                  </a:lnTo>
                  <a:lnTo>
                    <a:pt x="2398776" y="156210"/>
                  </a:lnTo>
                  <a:lnTo>
                    <a:pt x="2397252" y="156210"/>
                  </a:lnTo>
                  <a:lnTo>
                    <a:pt x="2397252" y="152400"/>
                  </a:lnTo>
                  <a:lnTo>
                    <a:pt x="2395728" y="152400"/>
                  </a:lnTo>
                  <a:lnTo>
                    <a:pt x="2395728" y="147320"/>
                  </a:lnTo>
                  <a:lnTo>
                    <a:pt x="2394204" y="147320"/>
                  </a:lnTo>
                  <a:lnTo>
                    <a:pt x="2394204" y="142240"/>
                  </a:lnTo>
                  <a:lnTo>
                    <a:pt x="2392680" y="142240"/>
                  </a:lnTo>
                  <a:lnTo>
                    <a:pt x="2392680" y="139700"/>
                  </a:lnTo>
                  <a:lnTo>
                    <a:pt x="2391156" y="139700"/>
                  </a:lnTo>
                  <a:lnTo>
                    <a:pt x="2391156" y="137160"/>
                  </a:lnTo>
                  <a:lnTo>
                    <a:pt x="2389632" y="137160"/>
                  </a:lnTo>
                  <a:lnTo>
                    <a:pt x="2389632" y="133350"/>
                  </a:lnTo>
                  <a:lnTo>
                    <a:pt x="2388108" y="133350"/>
                  </a:lnTo>
                  <a:lnTo>
                    <a:pt x="2388108" y="130810"/>
                  </a:lnTo>
                  <a:lnTo>
                    <a:pt x="2386584" y="130810"/>
                  </a:lnTo>
                  <a:lnTo>
                    <a:pt x="2386584" y="127000"/>
                  </a:lnTo>
                  <a:lnTo>
                    <a:pt x="2385060" y="127000"/>
                  </a:lnTo>
                  <a:lnTo>
                    <a:pt x="2385060" y="124460"/>
                  </a:lnTo>
                  <a:lnTo>
                    <a:pt x="2383536" y="124460"/>
                  </a:lnTo>
                  <a:lnTo>
                    <a:pt x="2383536" y="121920"/>
                  </a:lnTo>
                  <a:lnTo>
                    <a:pt x="2382012" y="121920"/>
                  </a:lnTo>
                  <a:lnTo>
                    <a:pt x="2382012" y="118110"/>
                  </a:lnTo>
                  <a:lnTo>
                    <a:pt x="2380488" y="116840"/>
                  </a:lnTo>
                  <a:lnTo>
                    <a:pt x="2378964" y="116840"/>
                  </a:lnTo>
                  <a:lnTo>
                    <a:pt x="2378964" y="114300"/>
                  </a:lnTo>
                  <a:lnTo>
                    <a:pt x="2377440" y="114300"/>
                  </a:lnTo>
                  <a:lnTo>
                    <a:pt x="2377440" y="110490"/>
                  </a:lnTo>
                  <a:lnTo>
                    <a:pt x="2375916" y="109220"/>
                  </a:lnTo>
                  <a:lnTo>
                    <a:pt x="2374392" y="109220"/>
                  </a:lnTo>
                  <a:lnTo>
                    <a:pt x="2374392" y="105410"/>
                  </a:lnTo>
                  <a:lnTo>
                    <a:pt x="2372868" y="104140"/>
                  </a:lnTo>
                  <a:lnTo>
                    <a:pt x="2371344" y="104140"/>
                  </a:lnTo>
                  <a:lnTo>
                    <a:pt x="2371344" y="101600"/>
                  </a:lnTo>
                  <a:lnTo>
                    <a:pt x="2368296" y="99060"/>
                  </a:lnTo>
                  <a:lnTo>
                    <a:pt x="2366772" y="99060"/>
                  </a:lnTo>
                  <a:lnTo>
                    <a:pt x="2366772" y="95250"/>
                  </a:lnTo>
                  <a:lnTo>
                    <a:pt x="2363724" y="92710"/>
                  </a:lnTo>
                  <a:lnTo>
                    <a:pt x="2362200" y="92710"/>
                  </a:lnTo>
                  <a:lnTo>
                    <a:pt x="2362200" y="88900"/>
                  </a:lnTo>
                  <a:lnTo>
                    <a:pt x="2336292" y="63500"/>
                  </a:lnTo>
                  <a:lnTo>
                    <a:pt x="2333244" y="62230"/>
                  </a:lnTo>
                  <a:lnTo>
                    <a:pt x="2330196" y="58420"/>
                  </a:lnTo>
                  <a:lnTo>
                    <a:pt x="2327148" y="57150"/>
                  </a:lnTo>
                  <a:lnTo>
                    <a:pt x="2324100" y="54610"/>
                  </a:lnTo>
                  <a:lnTo>
                    <a:pt x="2321052" y="53340"/>
                  </a:lnTo>
                  <a:lnTo>
                    <a:pt x="2318004" y="49530"/>
                  </a:lnTo>
                  <a:lnTo>
                    <a:pt x="2311908" y="46990"/>
                  </a:lnTo>
                  <a:lnTo>
                    <a:pt x="2310384" y="45720"/>
                  </a:lnTo>
                  <a:lnTo>
                    <a:pt x="2304288" y="41910"/>
                  </a:lnTo>
                  <a:lnTo>
                    <a:pt x="2302764" y="40640"/>
                  </a:lnTo>
                  <a:lnTo>
                    <a:pt x="2284476" y="31750"/>
                  </a:lnTo>
                  <a:lnTo>
                    <a:pt x="2270760" y="26670"/>
                  </a:lnTo>
                  <a:lnTo>
                    <a:pt x="2267712" y="25400"/>
                  </a:lnTo>
                  <a:lnTo>
                    <a:pt x="2244852" y="19050"/>
                  </a:lnTo>
                  <a:lnTo>
                    <a:pt x="2234184" y="17780"/>
                  </a:lnTo>
                  <a:lnTo>
                    <a:pt x="2225040" y="16510"/>
                  </a:lnTo>
                  <a:lnTo>
                    <a:pt x="2289048" y="16510"/>
                  </a:lnTo>
                  <a:lnTo>
                    <a:pt x="2308860" y="25400"/>
                  </a:lnTo>
                  <a:lnTo>
                    <a:pt x="2360676" y="63500"/>
                  </a:lnTo>
                  <a:lnTo>
                    <a:pt x="2398776" y="114300"/>
                  </a:lnTo>
                  <a:lnTo>
                    <a:pt x="2415540" y="154940"/>
                  </a:lnTo>
                  <a:lnTo>
                    <a:pt x="2424684" y="198120"/>
                  </a:lnTo>
                  <a:lnTo>
                    <a:pt x="2426208" y="220980"/>
                  </a:lnTo>
                  <a:lnTo>
                    <a:pt x="2426208" y="1041400"/>
                  </a:lnTo>
                  <a:lnTo>
                    <a:pt x="2421636" y="1084580"/>
                  </a:lnTo>
                  <a:lnTo>
                    <a:pt x="2407920" y="1126490"/>
                  </a:lnTo>
                  <a:lnTo>
                    <a:pt x="2388108" y="1164590"/>
                  </a:lnTo>
                  <a:lnTo>
                    <a:pt x="2345436" y="1212850"/>
                  </a:lnTo>
                  <a:lnTo>
                    <a:pt x="2310384" y="1235710"/>
                  </a:lnTo>
                  <a:lnTo>
                    <a:pt x="2290572" y="1244600"/>
                  </a:lnTo>
                  <a:lnTo>
                    <a:pt x="2286609" y="1245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11" name="object 11"/>
            <p:cNvSpPr/>
            <p:nvPr/>
          </p:nvSpPr>
          <p:spPr>
            <a:xfrm>
              <a:off x="4040123" y="5248655"/>
              <a:ext cx="2392680" cy="1229995"/>
            </a:xfrm>
            <a:custGeom>
              <a:avLst/>
              <a:gdLst/>
              <a:ahLst/>
              <a:cxnLst/>
              <a:rect l="l" t="t" r="r" b="b"/>
              <a:pathLst>
                <a:path w="2392679" h="1229995">
                  <a:moveTo>
                    <a:pt x="2186940" y="1229868"/>
                  </a:moveTo>
                  <a:lnTo>
                    <a:pt x="205740" y="1229868"/>
                  </a:lnTo>
                  <a:lnTo>
                    <a:pt x="158353" y="1224474"/>
                  </a:lnTo>
                  <a:lnTo>
                    <a:pt x="114966" y="1209109"/>
                  </a:lnTo>
                  <a:lnTo>
                    <a:pt x="76777" y="1185001"/>
                  </a:lnTo>
                  <a:lnTo>
                    <a:pt x="44986" y="1153374"/>
                  </a:lnTo>
                  <a:lnTo>
                    <a:pt x="20793" y="1115456"/>
                  </a:lnTo>
                  <a:lnTo>
                    <a:pt x="5398" y="1072473"/>
                  </a:lnTo>
                  <a:lnTo>
                    <a:pt x="0" y="1025651"/>
                  </a:lnTo>
                  <a:lnTo>
                    <a:pt x="0" y="204216"/>
                  </a:lnTo>
                  <a:lnTo>
                    <a:pt x="5398" y="157394"/>
                  </a:lnTo>
                  <a:lnTo>
                    <a:pt x="20793" y="114411"/>
                  </a:lnTo>
                  <a:lnTo>
                    <a:pt x="44986" y="76493"/>
                  </a:lnTo>
                  <a:lnTo>
                    <a:pt x="76777" y="44866"/>
                  </a:lnTo>
                  <a:lnTo>
                    <a:pt x="114966" y="20758"/>
                  </a:lnTo>
                  <a:lnTo>
                    <a:pt x="158353" y="5393"/>
                  </a:lnTo>
                  <a:lnTo>
                    <a:pt x="205740" y="0"/>
                  </a:lnTo>
                  <a:lnTo>
                    <a:pt x="2186940" y="0"/>
                  </a:lnTo>
                  <a:lnTo>
                    <a:pt x="2233846" y="5393"/>
                  </a:lnTo>
                  <a:lnTo>
                    <a:pt x="2277047" y="20758"/>
                  </a:lnTo>
                  <a:lnTo>
                    <a:pt x="2315262" y="44866"/>
                  </a:lnTo>
                  <a:lnTo>
                    <a:pt x="2347213" y="76493"/>
                  </a:lnTo>
                  <a:lnTo>
                    <a:pt x="2371619" y="114411"/>
                  </a:lnTo>
                  <a:lnTo>
                    <a:pt x="2387201" y="157394"/>
                  </a:lnTo>
                  <a:lnTo>
                    <a:pt x="2392679" y="204216"/>
                  </a:lnTo>
                  <a:lnTo>
                    <a:pt x="2392679" y="1025651"/>
                  </a:lnTo>
                  <a:lnTo>
                    <a:pt x="2387201" y="1072473"/>
                  </a:lnTo>
                  <a:lnTo>
                    <a:pt x="2371619" y="1115456"/>
                  </a:lnTo>
                  <a:lnTo>
                    <a:pt x="2347213" y="1153374"/>
                  </a:lnTo>
                  <a:lnTo>
                    <a:pt x="2315262" y="1185001"/>
                  </a:lnTo>
                  <a:lnTo>
                    <a:pt x="2277047" y="1209109"/>
                  </a:lnTo>
                  <a:lnTo>
                    <a:pt x="2233846" y="1224474"/>
                  </a:lnTo>
                  <a:lnTo>
                    <a:pt x="2186940" y="1229868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12" name="object 12"/>
            <p:cNvSpPr/>
            <p:nvPr/>
          </p:nvSpPr>
          <p:spPr>
            <a:xfrm>
              <a:off x="4023359" y="5231891"/>
              <a:ext cx="2426335" cy="1263650"/>
            </a:xfrm>
            <a:custGeom>
              <a:avLst/>
              <a:gdLst/>
              <a:ahLst/>
              <a:cxnLst/>
              <a:rect l="l" t="t" r="r" b="b"/>
              <a:pathLst>
                <a:path w="2426335" h="1263650">
                  <a:moveTo>
                    <a:pt x="2205228" y="1263396"/>
                  </a:moveTo>
                  <a:lnTo>
                    <a:pt x="222504" y="1263396"/>
                  </a:lnTo>
                  <a:lnTo>
                    <a:pt x="199643" y="1261872"/>
                  </a:lnTo>
                  <a:lnTo>
                    <a:pt x="156972" y="1254252"/>
                  </a:lnTo>
                  <a:lnTo>
                    <a:pt x="117348" y="1237488"/>
                  </a:lnTo>
                  <a:lnTo>
                    <a:pt x="65532" y="1199388"/>
                  </a:lnTo>
                  <a:lnTo>
                    <a:pt x="38100" y="1165860"/>
                  </a:lnTo>
                  <a:lnTo>
                    <a:pt x="18288" y="1129284"/>
                  </a:lnTo>
                  <a:lnTo>
                    <a:pt x="4572" y="1086612"/>
                  </a:lnTo>
                  <a:lnTo>
                    <a:pt x="0" y="1042416"/>
                  </a:lnTo>
                  <a:lnTo>
                    <a:pt x="0" y="220980"/>
                  </a:lnTo>
                  <a:lnTo>
                    <a:pt x="4572" y="178308"/>
                  </a:lnTo>
                  <a:lnTo>
                    <a:pt x="16764" y="135636"/>
                  </a:lnTo>
                  <a:lnTo>
                    <a:pt x="38100" y="97536"/>
                  </a:lnTo>
                  <a:lnTo>
                    <a:pt x="64008" y="65532"/>
                  </a:lnTo>
                  <a:lnTo>
                    <a:pt x="97536" y="38100"/>
                  </a:lnTo>
                  <a:lnTo>
                    <a:pt x="134112" y="16764"/>
                  </a:lnTo>
                  <a:lnTo>
                    <a:pt x="176783" y="4572"/>
                  </a:lnTo>
                  <a:lnTo>
                    <a:pt x="220980" y="0"/>
                  </a:lnTo>
                  <a:lnTo>
                    <a:pt x="2225040" y="0"/>
                  </a:lnTo>
                  <a:lnTo>
                    <a:pt x="2269236" y="9144"/>
                  </a:lnTo>
                  <a:lnTo>
                    <a:pt x="2308860" y="25908"/>
                  </a:lnTo>
                  <a:lnTo>
                    <a:pt x="2321922" y="33528"/>
                  </a:lnTo>
                  <a:lnTo>
                    <a:pt x="204216" y="33528"/>
                  </a:lnTo>
                  <a:lnTo>
                    <a:pt x="184404" y="36576"/>
                  </a:lnTo>
                  <a:lnTo>
                    <a:pt x="132588" y="54864"/>
                  </a:lnTo>
                  <a:lnTo>
                    <a:pt x="77724" y="100584"/>
                  </a:lnTo>
                  <a:lnTo>
                    <a:pt x="48768" y="147828"/>
                  </a:lnTo>
                  <a:lnTo>
                    <a:pt x="35052" y="201168"/>
                  </a:lnTo>
                  <a:lnTo>
                    <a:pt x="33528" y="220980"/>
                  </a:lnTo>
                  <a:lnTo>
                    <a:pt x="33645" y="1042416"/>
                  </a:lnTo>
                  <a:lnTo>
                    <a:pt x="41148" y="1097280"/>
                  </a:lnTo>
                  <a:lnTo>
                    <a:pt x="65532" y="1146048"/>
                  </a:lnTo>
                  <a:lnTo>
                    <a:pt x="102108" y="1187196"/>
                  </a:lnTo>
                  <a:lnTo>
                    <a:pt x="164592" y="1222248"/>
                  </a:lnTo>
                  <a:lnTo>
                    <a:pt x="202692" y="1229868"/>
                  </a:lnTo>
                  <a:lnTo>
                    <a:pt x="2320834" y="1229868"/>
                  </a:lnTo>
                  <a:lnTo>
                    <a:pt x="2310384" y="1235964"/>
                  </a:lnTo>
                  <a:lnTo>
                    <a:pt x="2290572" y="1245108"/>
                  </a:lnTo>
                  <a:lnTo>
                    <a:pt x="2270760" y="1252728"/>
                  </a:lnTo>
                  <a:lnTo>
                    <a:pt x="2249424" y="1258824"/>
                  </a:lnTo>
                  <a:lnTo>
                    <a:pt x="2226564" y="1261872"/>
                  </a:lnTo>
                  <a:lnTo>
                    <a:pt x="2205228" y="1263396"/>
                  </a:lnTo>
                  <a:close/>
                </a:path>
                <a:path w="2426335" h="1263650">
                  <a:moveTo>
                    <a:pt x="2320834" y="1229868"/>
                  </a:moveTo>
                  <a:lnTo>
                    <a:pt x="2221992" y="1229868"/>
                  </a:lnTo>
                  <a:lnTo>
                    <a:pt x="2240280" y="1226820"/>
                  </a:lnTo>
                  <a:lnTo>
                    <a:pt x="2258568" y="1222248"/>
                  </a:lnTo>
                  <a:lnTo>
                    <a:pt x="2308860" y="1197864"/>
                  </a:lnTo>
                  <a:lnTo>
                    <a:pt x="2348484" y="1162812"/>
                  </a:lnTo>
                  <a:lnTo>
                    <a:pt x="2377440" y="1115568"/>
                  </a:lnTo>
                  <a:lnTo>
                    <a:pt x="2391156" y="1062228"/>
                  </a:lnTo>
                  <a:lnTo>
                    <a:pt x="2392680" y="1042416"/>
                  </a:lnTo>
                  <a:lnTo>
                    <a:pt x="2392562" y="220980"/>
                  </a:lnTo>
                  <a:lnTo>
                    <a:pt x="2383536" y="166116"/>
                  </a:lnTo>
                  <a:lnTo>
                    <a:pt x="2360676" y="117348"/>
                  </a:lnTo>
                  <a:lnTo>
                    <a:pt x="2324100" y="76200"/>
                  </a:lnTo>
                  <a:lnTo>
                    <a:pt x="2278380" y="48768"/>
                  </a:lnTo>
                  <a:lnTo>
                    <a:pt x="2241804" y="36576"/>
                  </a:lnTo>
                  <a:lnTo>
                    <a:pt x="2223516" y="33528"/>
                  </a:lnTo>
                  <a:lnTo>
                    <a:pt x="2321922" y="33528"/>
                  </a:lnTo>
                  <a:lnTo>
                    <a:pt x="2327148" y="36576"/>
                  </a:lnTo>
                  <a:lnTo>
                    <a:pt x="2360676" y="64008"/>
                  </a:lnTo>
                  <a:lnTo>
                    <a:pt x="2374392" y="79248"/>
                  </a:lnTo>
                  <a:lnTo>
                    <a:pt x="2386584" y="97536"/>
                  </a:lnTo>
                  <a:lnTo>
                    <a:pt x="2398776" y="114300"/>
                  </a:lnTo>
                  <a:lnTo>
                    <a:pt x="2407920" y="134112"/>
                  </a:lnTo>
                  <a:lnTo>
                    <a:pt x="2415540" y="155448"/>
                  </a:lnTo>
                  <a:lnTo>
                    <a:pt x="2424684" y="198120"/>
                  </a:lnTo>
                  <a:lnTo>
                    <a:pt x="2426208" y="220980"/>
                  </a:lnTo>
                  <a:lnTo>
                    <a:pt x="2426208" y="1042416"/>
                  </a:lnTo>
                  <a:lnTo>
                    <a:pt x="2421636" y="1085088"/>
                  </a:lnTo>
                  <a:lnTo>
                    <a:pt x="2407920" y="1127760"/>
                  </a:lnTo>
                  <a:lnTo>
                    <a:pt x="2388108" y="1165860"/>
                  </a:lnTo>
                  <a:lnTo>
                    <a:pt x="2345436" y="1213104"/>
                  </a:lnTo>
                  <a:lnTo>
                    <a:pt x="2328672" y="1225296"/>
                  </a:lnTo>
                  <a:lnTo>
                    <a:pt x="2320834" y="1229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05810" y="3867785"/>
            <a:ext cx="2324100" cy="19050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1430" marR="4445" indent="240030" algn="ctr">
              <a:spcBef>
                <a:spcPts val="90"/>
              </a:spcBef>
            </a:pPr>
            <a:r>
              <a:rPr sz="1190" spc="-14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Защита </a:t>
            </a:r>
            <a:r>
              <a:rPr sz="1190" spc="-9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 д</a:t>
            </a:r>
            <a:r>
              <a:rPr sz="1190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исс</a:t>
            </a:r>
            <a:r>
              <a:rPr sz="1190" spc="5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е</a:t>
            </a:r>
            <a:r>
              <a:rPr sz="1190" spc="-45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р</a:t>
            </a:r>
            <a:r>
              <a:rPr sz="1190" spc="-14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та</a:t>
            </a:r>
            <a:r>
              <a:rPr sz="1190" spc="5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ц</a:t>
            </a:r>
            <a:r>
              <a:rPr sz="1190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ии</a:t>
            </a:r>
            <a:endParaRPr sz="119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04715" y="1466850"/>
            <a:ext cx="2489200" cy="859155"/>
            <a:chOff x="6324600" y="2090927"/>
            <a:chExt cx="2426335" cy="1263650"/>
          </a:xfrm>
        </p:grpSpPr>
        <p:sp>
          <p:nvSpPr>
            <p:cNvPr id="15" name="object 15"/>
            <p:cNvSpPr/>
            <p:nvPr/>
          </p:nvSpPr>
          <p:spPr>
            <a:xfrm>
              <a:off x="6341364" y="2169810"/>
              <a:ext cx="2392680" cy="1167765"/>
            </a:xfrm>
            <a:custGeom>
              <a:avLst/>
              <a:gdLst/>
              <a:ahLst/>
              <a:cxnLst/>
              <a:rect l="l" t="t" r="r" b="b"/>
              <a:pathLst>
                <a:path w="2392679" h="1167764">
                  <a:moveTo>
                    <a:pt x="1524" y="976559"/>
                  </a:moveTo>
                  <a:lnTo>
                    <a:pt x="0" y="963533"/>
                  </a:lnTo>
                  <a:lnTo>
                    <a:pt x="0" y="142097"/>
                  </a:lnTo>
                  <a:lnTo>
                    <a:pt x="205" y="140342"/>
                  </a:lnTo>
                  <a:lnTo>
                    <a:pt x="95" y="142097"/>
                  </a:lnTo>
                  <a:lnTo>
                    <a:pt x="0" y="963532"/>
                  </a:lnTo>
                  <a:lnTo>
                    <a:pt x="1524" y="963532"/>
                  </a:lnTo>
                  <a:lnTo>
                    <a:pt x="1524" y="976559"/>
                  </a:lnTo>
                  <a:close/>
                </a:path>
                <a:path w="2392679" h="1167764">
                  <a:moveTo>
                    <a:pt x="5220" y="97480"/>
                  </a:moveTo>
                  <a:lnTo>
                    <a:pt x="5478" y="95275"/>
                  </a:lnTo>
                  <a:lnTo>
                    <a:pt x="7129" y="90721"/>
                  </a:lnTo>
                  <a:lnTo>
                    <a:pt x="6096" y="94852"/>
                  </a:lnTo>
                  <a:lnTo>
                    <a:pt x="5220" y="97480"/>
                  </a:lnTo>
                  <a:close/>
                </a:path>
                <a:path w="2392679" h="1167764">
                  <a:moveTo>
                    <a:pt x="20480" y="53893"/>
                  </a:moveTo>
                  <a:lnTo>
                    <a:pt x="21060" y="52292"/>
                  </a:lnTo>
                  <a:lnTo>
                    <a:pt x="22046" y="50760"/>
                  </a:lnTo>
                  <a:lnTo>
                    <a:pt x="20480" y="53893"/>
                  </a:lnTo>
                  <a:close/>
                </a:path>
                <a:path w="2392679" h="1167764">
                  <a:moveTo>
                    <a:pt x="2186940" y="1167749"/>
                  </a:moveTo>
                  <a:lnTo>
                    <a:pt x="205740" y="1167749"/>
                  </a:lnTo>
                  <a:lnTo>
                    <a:pt x="192546" y="1166231"/>
                  </a:lnTo>
                  <a:lnTo>
                    <a:pt x="2187093" y="1167731"/>
                  </a:lnTo>
                  <a:lnTo>
                    <a:pt x="2186940" y="1167749"/>
                  </a:lnTo>
                  <a:close/>
                </a:path>
                <a:path w="2392679" h="1167764">
                  <a:moveTo>
                    <a:pt x="161535" y="1162665"/>
                  </a:moveTo>
                  <a:lnTo>
                    <a:pt x="158833" y="1162355"/>
                  </a:lnTo>
                  <a:lnTo>
                    <a:pt x="152984" y="1160274"/>
                  </a:lnTo>
                  <a:lnTo>
                    <a:pt x="158496" y="1161652"/>
                  </a:lnTo>
                  <a:lnTo>
                    <a:pt x="161535" y="1162665"/>
                  </a:lnTo>
                  <a:close/>
                </a:path>
                <a:path w="2392679" h="1167764">
                  <a:moveTo>
                    <a:pt x="120299" y="1148650"/>
                  </a:moveTo>
                  <a:lnTo>
                    <a:pt x="115632" y="1146990"/>
                  </a:lnTo>
                  <a:lnTo>
                    <a:pt x="110484" y="1143742"/>
                  </a:lnTo>
                  <a:lnTo>
                    <a:pt x="120299" y="1148650"/>
                  </a:lnTo>
                  <a:close/>
                </a:path>
                <a:path w="2392679" h="1167764">
                  <a:moveTo>
                    <a:pt x="84689" y="1127469"/>
                  </a:moveTo>
                  <a:lnTo>
                    <a:pt x="81369" y="1125375"/>
                  </a:lnTo>
                  <a:lnTo>
                    <a:pt x="83820" y="1126600"/>
                  </a:lnTo>
                  <a:lnTo>
                    <a:pt x="84689" y="1127469"/>
                  </a:lnTo>
                  <a:close/>
                </a:path>
                <a:path w="2392679" h="1167764">
                  <a:moveTo>
                    <a:pt x="80560" y="1124864"/>
                  </a:moveTo>
                  <a:lnTo>
                    <a:pt x="77417" y="1122882"/>
                  </a:lnTo>
                  <a:lnTo>
                    <a:pt x="75362" y="1120847"/>
                  </a:lnTo>
                  <a:lnTo>
                    <a:pt x="77724" y="1122028"/>
                  </a:lnTo>
                  <a:lnTo>
                    <a:pt x="80560" y="1124864"/>
                  </a:lnTo>
                  <a:close/>
                </a:path>
                <a:path w="2392679" h="1167764">
                  <a:moveTo>
                    <a:pt x="47244" y="1093015"/>
                  </a:moveTo>
                  <a:lnTo>
                    <a:pt x="45466" y="1091255"/>
                  </a:lnTo>
                  <a:lnTo>
                    <a:pt x="43693" y="1088500"/>
                  </a:lnTo>
                  <a:lnTo>
                    <a:pt x="44196" y="1088500"/>
                  </a:lnTo>
                  <a:lnTo>
                    <a:pt x="47244" y="1091548"/>
                  </a:lnTo>
                  <a:lnTo>
                    <a:pt x="47244" y="1093015"/>
                  </a:lnTo>
                  <a:close/>
                </a:path>
                <a:path w="2392679" h="1167764">
                  <a:moveTo>
                    <a:pt x="42672" y="1086914"/>
                  </a:moveTo>
                  <a:lnTo>
                    <a:pt x="40032" y="1082812"/>
                  </a:lnTo>
                  <a:lnTo>
                    <a:pt x="42672" y="1085452"/>
                  </a:lnTo>
                  <a:lnTo>
                    <a:pt x="42672" y="1086914"/>
                  </a:lnTo>
                  <a:close/>
                </a:path>
                <a:path w="2392679" h="1167764">
                  <a:moveTo>
                    <a:pt x="38100" y="1079811"/>
                  </a:moveTo>
                  <a:lnTo>
                    <a:pt x="37279" y="1078535"/>
                  </a:lnTo>
                  <a:lnTo>
                    <a:pt x="38100" y="1079356"/>
                  </a:lnTo>
                  <a:lnTo>
                    <a:pt x="38100" y="1079811"/>
                  </a:lnTo>
                  <a:close/>
                </a:path>
                <a:path w="2392679" h="1167764">
                  <a:moveTo>
                    <a:pt x="35052" y="1075075"/>
                  </a:moveTo>
                  <a:lnTo>
                    <a:pt x="34526" y="1074258"/>
                  </a:lnTo>
                  <a:lnTo>
                    <a:pt x="35052" y="1074784"/>
                  </a:lnTo>
                  <a:lnTo>
                    <a:pt x="35052" y="1075075"/>
                  </a:lnTo>
                  <a:close/>
                </a:path>
                <a:path w="2392679" h="1167764">
                  <a:moveTo>
                    <a:pt x="32004" y="1070340"/>
                  </a:moveTo>
                  <a:lnTo>
                    <a:pt x="31922" y="1070212"/>
                  </a:lnTo>
                  <a:lnTo>
                    <a:pt x="32004" y="1070340"/>
                  </a:lnTo>
                  <a:close/>
                </a:path>
                <a:path w="2392679" h="1167764">
                  <a:moveTo>
                    <a:pt x="30480" y="1067973"/>
                  </a:moveTo>
                  <a:lnTo>
                    <a:pt x="29020" y="1065705"/>
                  </a:lnTo>
                  <a:lnTo>
                    <a:pt x="30480" y="1067164"/>
                  </a:lnTo>
                  <a:lnTo>
                    <a:pt x="30480" y="1067973"/>
                  </a:lnTo>
                  <a:close/>
                </a:path>
                <a:path w="2392679" h="1167764">
                  <a:moveTo>
                    <a:pt x="27432" y="1063237"/>
                  </a:moveTo>
                  <a:lnTo>
                    <a:pt x="27017" y="1062592"/>
                  </a:lnTo>
                  <a:lnTo>
                    <a:pt x="27432" y="1062592"/>
                  </a:lnTo>
                  <a:lnTo>
                    <a:pt x="27432" y="1063237"/>
                  </a:lnTo>
                  <a:close/>
                </a:path>
                <a:path w="2392679" h="1167764">
                  <a:moveTo>
                    <a:pt x="25908" y="1060869"/>
                  </a:moveTo>
                  <a:lnTo>
                    <a:pt x="25055" y="1059544"/>
                  </a:lnTo>
                  <a:lnTo>
                    <a:pt x="25908" y="1059544"/>
                  </a:lnTo>
                  <a:lnTo>
                    <a:pt x="25908" y="1060869"/>
                  </a:lnTo>
                  <a:close/>
                </a:path>
                <a:path w="2392679" h="1167764">
                  <a:moveTo>
                    <a:pt x="24384" y="1058502"/>
                  </a:moveTo>
                  <a:lnTo>
                    <a:pt x="23093" y="1056496"/>
                  </a:lnTo>
                  <a:lnTo>
                    <a:pt x="24384" y="1056496"/>
                  </a:lnTo>
                  <a:lnTo>
                    <a:pt x="24384" y="1058502"/>
                  </a:lnTo>
                  <a:close/>
                </a:path>
                <a:path w="2392679" h="1167764">
                  <a:moveTo>
                    <a:pt x="22860" y="1056133"/>
                  </a:moveTo>
                  <a:lnTo>
                    <a:pt x="21060" y="1053337"/>
                  </a:lnTo>
                  <a:lnTo>
                    <a:pt x="19995" y="1050400"/>
                  </a:lnTo>
                  <a:lnTo>
                    <a:pt x="21336" y="1050400"/>
                  </a:lnTo>
                  <a:lnTo>
                    <a:pt x="21336" y="1053448"/>
                  </a:lnTo>
                  <a:lnTo>
                    <a:pt x="22860" y="1053448"/>
                  </a:lnTo>
                  <a:lnTo>
                    <a:pt x="22860" y="1056133"/>
                  </a:lnTo>
                  <a:close/>
                </a:path>
                <a:path w="2392679" h="1167764">
                  <a:moveTo>
                    <a:pt x="19812" y="1049895"/>
                  </a:moveTo>
                  <a:lnTo>
                    <a:pt x="18890" y="1047352"/>
                  </a:lnTo>
                  <a:lnTo>
                    <a:pt x="19812" y="1047352"/>
                  </a:lnTo>
                  <a:lnTo>
                    <a:pt x="19812" y="1049895"/>
                  </a:lnTo>
                  <a:close/>
                </a:path>
                <a:path w="2392679" h="1167764">
                  <a:moveTo>
                    <a:pt x="18288" y="1045690"/>
                  </a:moveTo>
                  <a:lnTo>
                    <a:pt x="17785" y="1044304"/>
                  </a:lnTo>
                  <a:lnTo>
                    <a:pt x="18288" y="1044304"/>
                  </a:lnTo>
                  <a:lnTo>
                    <a:pt x="18288" y="1045690"/>
                  </a:lnTo>
                  <a:close/>
                </a:path>
                <a:path w="2392679" h="1167764">
                  <a:moveTo>
                    <a:pt x="16764" y="1041487"/>
                  </a:moveTo>
                  <a:lnTo>
                    <a:pt x="16680" y="1041256"/>
                  </a:lnTo>
                  <a:lnTo>
                    <a:pt x="16764" y="1041487"/>
                  </a:lnTo>
                  <a:close/>
                </a:path>
                <a:path w="2392679" h="1167764">
                  <a:moveTo>
                    <a:pt x="15240" y="1037282"/>
                  </a:moveTo>
                  <a:lnTo>
                    <a:pt x="15023" y="1036684"/>
                  </a:lnTo>
                  <a:lnTo>
                    <a:pt x="15240" y="1036684"/>
                  </a:lnTo>
                  <a:lnTo>
                    <a:pt x="15240" y="1037282"/>
                  </a:lnTo>
                  <a:close/>
                </a:path>
                <a:path w="2392679" h="1167764">
                  <a:moveTo>
                    <a:pt x="13716" y="1033079"/>
                  </a:moveTo>
                  <a:lnTo>
                    <a:pt x="13365" y="1032112"/>
                  </a:lnTo>
                  <a:lnTo>
                    <a:pt x="13716" y="1032112"/>
                  </a:lnTo>
                  <a:lnTo>
                    <a:pt x="13716" y="1033079"/>
                  </a:lnTo>
                  <a:close/>
                </a:path>
                <a:path w="2392679" h="1167764">
                  <a:moveTo>
                    <a:pt x="12192" y="1028874"/>
                  </a:moveTo>
                  <a:lnTo>
                    <a:pt x="11708" y="1027540"/>
                  </a:lnTo>
                  <a:lnTo>
                    <a:pt x="12192" y="1027540"/>
                  </a:lnTo>
                  <a:lnTo>
                    <a:pt x="12192" y="1028874"/>
                  </a:lnTo>
                  <a:close/>
                </a:path>
                <a:path w="2392679" h="1167764">
                  <a:moveTo>
                    <a:pt x="10668" y="1024671"/>
                  </a:moveTo>
                  <a:lnTo>
                    <a:pt x="10603" y="1024492"/>
                  </a:lnTo>
                  <a:lnTo>
                    <a:pt x="10668" y="1024671"/>
                  </a:lnTo>
                  <a:close/>
                </a:path>
                <a:path w="2392679" h="1167764">
                  <a:moveTo>
                    <a:pt x="9144" y="1020466"/>
                  </a:moveTo>
                  <a:lnTo>
                    <a:pt x="8393" y="1018396"/>
                  </a:lnTo>
                  <a:lnTo>
                    <a:pt x="9144" y="1018396"/>
                  </a:lnTo>
                  <a:lnTo>
                    <a:pt x="9144" y="1020466"/>
                  </a:lnTo>
                  <a:close/>
                </a:path>
                <a:path w="2392679" h="1167764">
                  <a:moveTo>
                    <a:pt x="7620" y="1016263"/>
                  </a:moveTo>
                  <a:lnTo>
                    <a:pt x="6183" y="1012300"/>
                  </a:lnTo>
                  <a:lnTo>
                    <a:pt x="7620" y="1012300"/>
                  </a:lnTo>
                  <a:lnTo>
                    <a:pt x="7620" y="1016263"/>
                  </a:lnTo>
                  <a:close/>
                </a:path>
                <a:path w="2392679" h="1167764">
                  <a:moveTo>
                    <a:pt x="6096" y="1012060"/>
                  </a:moveTo>
                  <a:lnTo>
                    <a:pt x="5478" y="1010354"/>
                  </a:lnTo>
                  <a:lnTo>
                    <a:pt x="4992" y="1006204"/>
                  </a:lnTo>
                  <a:lnTo>
                    <a:pt x="6096" y="1006204"/>
                  </a:lnTo>
                  <a:lnTo>
                    <a:pt x="6096" y="1012060"/>
                  </a:lnTo>
                  <a:close/>
                </a:path>
                <a:path w="2392679" h="1167764">
                  <a:moveTo>
                    <a:pt x="4572" y="1002610"/>
                  </a:moveTo>
                  <a:lnTo>
                    <a:pt x="3922" y="997060"/>
                  </a:lnTo>
                  <a:lnTo>
                    <a:pt x="4572" y="997060"/>
                  </a:lnTo>
                  <a:lnTo>
                    <a:pt x="4572" y="1002610"/>
                  </a:lnTo>
                  <a:close/>
                </a:path>
                <a:path w="2392679" h="1167764">
                  <a:moveTo>
                    <a:pt x="3048" y="989587"/>
                  </a:moveTo>
                  <a:lnTo>
                    <a:pt x="2852" y="987916"/>
                  </a:lnTo>
                  <a:lnTo>
                    <a:pt x="3048" y="987916"/>
                  </a:lnTo>
                  <a:lnTo>
                    <a:pt x="3048" y="989587"/>
                  </a:lnTo>
                  <a:close/>
                </a:path>
                <a:path w="2392679" h="1167764">
                  <a:moveTo>
                    <a:pt x="2333610" y="364"/>
                  </a:moveTo>
                  <a:lnTo>
                    <a:pt x="2333244" y="364"/>
                  </a:lnTo>
                  <a:lnTo>
                    <a:pt x="2333244" y="0"/>
                  </a:lnTo>
                  <a:lnTo>
                    <a:pt x="2333610" y="364"/>
                  </a:lnTo>
                  <a:close/>
                </a:path>
                <a:path w="2392679" h="1167764">
                  <a:moveTo>
                    <a:pt x="2348478" y="15604"/>
                  </a:moveTo>
                  <a:lnTo>
                    <a:pt x="2346960" y="15604"/>
                  </a:lnTo>
                  <a:lnTo>
                    <a:pt x="2346960" y="13645"/>
                  </a:lnTo>
                  <a:lnTo>
                    <a:pt x="2347693" y="14374"/>
                  </a:lnTo>
                  <a:lnTo>
                    <a:pt x="2348478" y="15604"/>
                  </a:lnTo>
                  <a:close/>
                </a:path>
                <a:path w="2392679" h="1167764">
                  <a:moveTo>
                    <a:pt x="2352367" y="21700"/>
                  </a:moveTo>
                  <a:lnTo>
                    <a:pt x="2351532" y="21700"/>
                  </a:lnTo>
                  <a:lnTo>
                    <a:pt x="2351532" y="20391"/>
                  </a:lnTo>
                  <a:lnTo>
                    <a:pt x="2352367" y="21700"/>
                  </a:lnTo>
                  <a:close/>
                </a:path>
                <a:path w="2392679" h="1167764">
                  <a:moveTo>
                    <a:pt x="2356257" y="27796"/>
                  </a:moveTo>
                  <a:lnTo>
                    <a:pt x="2356104" y="27796"/>
                  </a:lnTo>
                  <a:lnTo>
                    <a:pt x="2356104" y="27557"/>
                  </a:lnTo>
                  <a:lnTo>
                    <a:pt x="2356257" y="27796"/>
                  </a:lnTo>
                  <a:close/>
                </a:path>
                <a:path w="2392679" h="1167764">
                  <a:moveTo>
                    <a:pt x="2359174" y="32368"/>
                  </a:moveTo>
                  <a:close/>
                </a:path>
                <a:path w="2392679" h="1167764">
                  <a:moveTo>
                    <a:pt x="2361118" y="35416"/>
                  </a:moveTo>
                  <a:lnTo>
                    <a:pt x="2360676" y="35416"/>
                  </a:lnTo>
                  <a:lnTo>
                    <a:pt x="2360676" y="34722"/>
                  </a:lnTo>
                  <a:lnTo>
                    <a:pt x="2361118" y="35416"/>
                  </a:lnTo>
                  <a:close/>
                </a:path>
                <a:path w="2392679" h="1167764">
                  <a:moveTo>
                    <a:pt x="2364036" y="39988"/>
                  </a:moveTo>
                  <a:lnTo>
                    <a:pt x="2363724" y="39988"/>
                  </a:lnTo>
                  <a:lnTo>
                    <a:pt x="2363724" y="39500"/>
                  </a:lnTo>
                  <a:lnTo>
                    <a:pt x="2364036" y="39988"/>
                  </a:lnTo>
                  <a:close/>
                </a:path>
                <a:path w="2392679" h="1167764">
                  <a:moveTo>
                    <a:pt x="2366953" y="44560"/>
                  </a:moveTo>
                  <a:lnTo>
                    <a:pt x="2366772" y="44560"/>
                  </a:lnTo>
                  <a:lnTo>
                    <a:pt x="2366772" y="44277"/>
                  </a:lnTo>
                  <a:lnTo>
                    <a:pt x="2366953" y="44560"/>
                  </a:lnTo>
                  <a:close/>
                </a:path>
                <a:path w="2392679" h="1167764">
                  <a:moveTo>
                    <a:pt x="2368897" y="47608"/>
                  </a:moveTo>
                  <a:lnTo>
                    <a:pt x="2368296" y="47608"/>
                  </a:lnTo>
                  <a:lnTo>
                    <a:pt x="2368296" y="46666"/>
                  </a:lnTo>
                  <a:lnTo>
                    <a:pt x="2368897" y="47608"/>
                  </a:lnTo>
                  <a:close/>
                </a:path>
                <a:path w="2392679" h="1167764">
                  <a:moveTo>
                    <a:pt x="2370842" y="50656"/>
                  </a:moveTo>
                  <a:lnTo>
                    <a:pt x="2369820" y="50656"/>
                  </a:lnTo>
                  <a:lnTo>
                    <a:pt x="2369820" y="49054"/>
                  </a:lnTo>
                  <a:lnTo>
                    <a:pt x="2370842" y="50656"/>
                  </a:lnTo>
                  <a:close/>
                </a:path>
                <a:path w="2392679" h="1167764">
                  <a:moveTo>
                    <a:pt x="2372392" y="53704"/>
                  </a:moveTo>
                  <a:lnTo>
                    <a:pt x="2371344" y="53704"/>
                  </a:lnTo>
                  <a:lnTo>
                    <a:pt x="2371344" y="51442"/>
                  </a:lnTo>
                  <a:lnTo>
                    <a:pt x="2371886" y="52292"/>
                  </a:lnTo>
                  <a:lnTo>
                    <a:pt x="2372392" y="53704"/>
                  </a:lnTo>
                  <a:close/>
                </a:path>
                <a:path w="2392679" h="1167764">
                  <a:moveTo>
                    <a:pt x="2373483" y="56752"/>
                  </a:moveTo>
                  <a:lnTo>
                    <a:pt x="2372868" y="56752"/>
                  </a:lnTo>
                  <a:lnTo>
                    <a:pt x="2372868" y="55034"/>
                  </a:lnTo>
                  <a:lnTo>
                    <a:pt x="2373483" y="56752"/>
                  </a:lnTo>
                  <a:close/>
                </a:path>
                <a:path w="2392679" h="1167764">
                  <a:moveTo>
                    <a:pt x="2374575" y="59800"/>
                  </a:moveTo>
                  <a:lnTo>
                    <a:pt x="2374392" y="59800"/>
                  </a:lnTo>
                  <a:lnTo>
                    <a:pt x="2374392" y="59289"/>
                  </a:lnTo>
                  <a:lnTo>
                    <a:pt x="2374575" y="59800"/>
                  </a:lnTo>
                  <a:close/>
                </a:path>
                <a:path w="2392679" h="1167764">
                  <a:moveTo>
                    <a:pt x="2376213" y="64372"/>
                  </a:moveTo>
                  <a:lnTo>
                    <a:pt x="2375916" y="64372"/>
                  </a:lnTo>
                  <a:lnTo>
                    <a:pt x="2375916" y="63544"/>
                  </a:lnTo>
                  <a:lnTo>
                    <a:pt x="2376213" y="64372"/>
                  </a:lnTo>
                  <a:close/>
                </a:path>
                <a:path w="2392679" h="1167764">
                  <a:moveTo>
                    <a:pt x="2380579" y="76564"/>
                  </a:moveTo>
                  <a:lnTo>
                    <a:pt x="2380488" y="76309"/>
                  </a:lnTo>
                  <a:lnTo>
                    <a:pt x="2380579" y="76564"/>
                  </a:lnTo>
                  <a:close/>
                </a:path>
                <a:path w="2392679" h="1167764">
                  <a:moveTo>
                    <a:pt x="2382217" y="81136"/>
                  </a:moveTo>
                  <a:lnTo>
                    <a:pt x="2382012" y="81136"/>
                  </a:lnTo>
                  <a:lnTo>
                    <a:pt x="2382012" y="80564"/>
                  </a:lnTo>
                  <a:lnTo>
                    <a:pt x="2382217" y="81136"/>
                  </a:lnTo>
                  <a:close/>
                </a:path>
                <a:path w="2392679" h="1167764">
                  <a:moveTo>
                    <a:pt x="2383855" y="85708"/>
                  </a:moveTo>
                  <a:lnTo>
                    <a:pt x="2383536" y="85708"/>
                  </a:lnTo>
                  <a:lnTo>
                    <a:pt x="2383536" y="84819"/>
                  </a:lnTo>
                  <a:lnTo>
                    <a:pt x="2383855" y="85708"/>
                  </a:lnTo>
                  <a:close/>
                </a:path>
                <a:path w="2392679" h="1167764">
                  <a:moveTo>
                    <a:pt x="2386038" y="91804"/>
                  </a:moveTo>
                  <a:lnTo>
                    <a:pt x="2385060" y="91804"/>
                  </a:lnTo>
                  <a:lnTo>
                    <a:pt x="2385060" y="89073"/>
                  </a:lnTo>
                  <a:lnTo>
                    <a:pt x="2386038" y="91804"/>
                  </a:lnTo>
                  <a:close/>
                </a:path>
                <a:path w="2392679" h="1167764">
                  <a:moveTo>
                    <a:pt x="2387584" y="97900"/>
                  </a:moveTo>
                  <a:lnTo>
                    <a:pt x="2386584" y="97900"/>
                  </a:lnTo>
                  <a:lnTo>
                    <a:pt x="2386584" y="93328"/>
                  </a:lnTo>
                  <a:lnTo>
                    <a:pt x="2387281" y="95275"/>
                  </a:lnTo>
                  <a:lnTo>
                    <a:pt x="2387584" y="97900"/>
                  </a:lnTo>
                  <a:close/>
                </a:path>
                <a:path w="2392679" h="1167764">
                  <a:moveTo>
                    <a:pt x="2388287" y="103996"/>
                  </a:moveTo>
                  <a:lnTo>
                    <a:pt x="2388108" y="103996"/>
                  </a:lnTo>
                  <a:lnTo>
                    <a:pt x="2388108" y="102445"/>
                  </a:lnTo>
                  <a:lnTo>
                    <a:pt x="2388287" y="103996"/>
                  </a:lnTo>
                  <a:close/>
                </a:path>
                <a:path w="2392679" h="1167764">
                  <a:moveTo>
                    <a:pt x="2391274" y="129904"/>
                  </a:moveTo>
                  <a:lnTo>
                    <a:pt x="2391156" y="128881"/>
                  </a:lnTo>
                  <a:lnTo>
                    <a:pt x="2391274" y="129904"/>
                  </a:lnTo>
                  <a:close/>
                </a:path>
                <a:path w="2392679" h="1167764">
                  <a:moveTo>
                    <a:pt x="2391157" y="976740"/>
                  </a:moveTo>
                  <a:lnTo>
                    <a:pt x="2392659" y="141915"/>
                  </a:lnTo>
                  <a:lnTo>
                    <a:pt x="2392680" y="963533"/>
                  </a:lnTo>
                  <a:lnTo>
                    <a:pt x="2391157" y="976740"/>
                  </a:lnTo>
                  <a:close/>
                </a:path>
                <a:path w="2392679" h="1167764">
                  <a:moveTo>
                    <a:pt x="2382799" y="1022867"/>
                  </a:moveTo>
                  <a:lnTo>
                    <a:pt x="2385060" y="1013824"/>
                  </a:lnTo>
                  <a:lnTo>
                    <a:pt x="2386584" y="1009252"/>
                  </a:lnTo>
                  <a:lnTo>
                    <a:pt x="2388108" y="1001632"/>
                  </a:lnTo>
                  <a:lnTo>
                    <a:pt x="2389035" y="995146"/>
                  </a:lnTo>
                  <a:lnTo>
                    <a:pt x="2387281" y="1010354"/>
                  </a:lnTo>
                  <a:lnTo>
                    <a:pt x="2382799" y="1022867"/>
                  </a:lnTo>
                  <a:close/>
                </a:path>
                <a:path w="2392679" h="1167764">
                  <a:moveTo>
                    <a:pt x="2366115" y="1062381"/>
                  </a:moveTo>
                  <a:lnTo>
                    <a:pt x="2375038" y="1044537"/>
                  </a:lnTo>
                  <a:lnTo>
                    <a:pt x="2371886" y="1053337"/>
                  </a:lnTo>
                  <a:lnTo>
                    <a:pt x="2366115" y="1062381"/>
                  </a:lnTo>
                  <a:close/>
                </a:path>
                <a:path w="2392679" h="1167764">
                  <a:moveTo>
                    <a:pt x="2359072" y="1073421"/>
                  </a:moveTo>
                  <a:lnTo>
                    <a:pt x="2359152" y="1073260"/>
                  </a:lnTo>
                  <a:lnTo>
                    <a:pt x="2359072" y="1073421"/>
                  </a:lnTo>
                  <a:close/>
                </a:path>
                <a:path w="2392679" h="1167764">
                  <a:moveTo>
                    <a:pt x="2352028" y="1084461"/>
                  </a:moveTo>
                  <a:lnTo>
                    <a:pt x="2353056" y="1082404"/>
                  </a:lnTo>
                  <a:lnTo>
                    <a:pt x="2353841" y="1081619"/>
                  </a:lnTo>
                  <a:lnTo>
                    <a:pt x="2352028" y="1084461"/>
                  </a:lnTo>
                  <a:close/>
                </a:path>
                <a:path w="2392679" h="1167764">
                  <a:moveTo>
                    <a:pt x="2338945" y="1099957"/>
                  </a:moveTo>
                  <a:lnTo>
                    <a:pt x="2339340" y="1099168"/>
                  </a:lnTo>
                  <a:lnTo>
                    <a:pt x="2346960" y="1091548"/>
                  </a:lnTo>
                  <a:lnTo>
                    <a:pt x="2348484" y="1088500"/>
                  </a:lnTo>
                  <a:lnTo>
                    <a:pt x="2351154" y="1085830"/>
                  </a:lnTo>
                  <a:lnTo>
                    <a:pt x="2347693" y="1091255"/>
                  </a:lnTo>
                  <a:lnTo>
                    <a:pt x="2338945" y="1099957"/>
                  </a:lnTo>
                  <a:close/>
                </a:path>
                <a:path w="2392679" h="1167764">
                  <a:moveTo>
                    <a:pt x="2311022" y="1125963"/>
                  </a:moveTo>
                  <a:lnTo>
                    <a:pt x="2313432" y="1123552"/>
                  </a:lnTo>
                  <a:lnTo>
                    <a:pt x="2316480" y="1122028"/>
                  </a:lnTo>
                  <a:lnTo>
                    <a:pt x="2324100" y="1114408"/>
                  </a:lnTo>
                  <a:lnTo>
                    <a:pt x="2324742" y="1114087"/>
                  </a:lnTo>
                  <a:lnTo>
                    <a:pt x="2315902" y="1122882"/>
                  </a:lnTo>
                  <a:lnTo>
                    <a:pt x="2311022" y="1125963"/>
                  </a:lnTo>
                  <a:close/>
                </a:path>
                <a:path w="2392679" h="1167764">
                  <a:moveTo>
                    <a:pt x="2306888" y="1128572"/>
                  </a:moveTo>
                  <a:lnTo>
                    <a:pt x="2307336" y="1128124"/>
                  </a:lnTo>
                  <a:lnTo>
                    <a:pt x="2308594" y="1127495"/>
                  </a:lnTo>
                  <a:lnTo>
                    <a:pt x="2306888" y="1128572"/>
                  </a:lnTo>
                  <a:close/>
                </a:path>
                <a:path w="2392679" h="1167764">
                  <a:moveTo>
                    <a:pt x="2276038" y="1147584"/>
                  </a:moveTo>
                  <a:lnTo>
                    <a:pt x="2279575" y="1145815"/>
                  </a:lnTo>
                  <a:lnTo>
                    <a:pt x="2277713" y="1146990"/>
                  </a:lnTo>
                  <a:lnTo>
                    <a:pt x="2276038" y="1147584"/>
                  </a:lnTo>
                  <a:close/>
                </a:path>
                <a:path w="2392679" h="1167764">
                  <a:moveTo>
                    <a:pt x="2231707" y="1162653"/>
                  </a:moveTo>
                  <a:lnTo>
                    <a:pt x="2237752" y="1161141"/>
                  </a:lnTo>
                  <a:lnTo>
                    <a:pt x="2234326" y="1162355"/>
                  </a:lnTo>
                  <a:lnTo>
                    <a:pt x="2231707" y="1162653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16" name="object 16"/>
            <p:cNvSpPr/>
            <p:nvPr/>
          </p:nvSpPr>
          <p:spPr>
            <a:xfrm>
              <a:off x="6324600" y="2090927"/>
              <a:ext cx="2426335" cy="1262380"/>
            </a:xfrm>
            <a:custGeom>
              <a:avLst/>
              <a:gdLst/>
              <a:ahLst/>
              <a:cxnLst/>
              <a:rect l="l" t="t" r="r" b="b"/>
              <a:pathLst>
                <a:path w="2426334" h="1262379">
                  <a:moveTo>
                    <a:pt x="2205228" y="1262380"/>
                  </a:moveTo>
                  <a:lnTo>
                    <a:pt x="201168" y="1262380"/>
                  </a:lnTo>
                  <a:lnTo>
                    <a:pt x="178307" y="1258570"/>
                  </a:lnTo>
                  <a:lnTo>
                    <a:pt x="137160" y="1245870"/>
                  </a:lnTo>
                  <a:lnTo>
                    <a:pt x="99060" y="1226820"/>
                  </a:lnTo>
                  <a:lnTo>
                    <a:pt x="67056" y="1198880"/>
                  </a:lnTo>
                  <a:lnTo>
                    <a:pt x="39624" y="1167130"/>
                  </a:lnTo>
                  <a:lnTo>
                    <a:pt x="18288" y="1129030"/>
                  </a:lnTo>
                  <a:lnTo>
                    <a:pt x="6096" y="1087120"/>
                  </a:lnTo>
                  <a:lnTo>
                    <a:pt x="1524" y="1064260"/>
                  </a:lnTo>
                  <a:lnTo>
                    <a:pt x="1524" y="1041400"/>
                  </a:lnTo>
                  <a:lnTo>
                    <a:pt x="0" y="222250"/>
                  </a:lnTo>
                  <a:lnTo>
                    <a:pt x="4572" y="177800"/>
                  </a:lnTo>
                  <a:lnTo>
                    <a:pt x="18288" y="134620"/>
                  </a:lnTo>
                  <a:lnTo>
                    <a:pt x="38100" y="99060"/>
                  </a:lnTo>
                  <a:lnTo>
                    <a:pt x="65532" y="64770"/>
                  </a:lnTo>
                  <a:lnTo>
                    <a:pt x="97536" y="38100"/>
                  </a:lnTo>
                  <a:lnTo>
                    <a:pt x="135636" y="17780"/>
                  </a:lnTo>
                  <a:lnTo>
                    <a:pt x="176783" y="3810"/>
                  </a:lnTo>
                  <a:lnTo>
                    <a:pt x="222504" y="0"/>
                  </a:lnTo>
                  <a:lnTo>
                    <a:pt x="2203704" y="0"/>
                  </a:lnTo>
                  <a:lnTo>
                    <a:pt x="2226564" y="1270"/>
                  </a:lnTo>
                  <a:lnTo>
                    <a:pt x="2247900" y="3810"/>
                  </a:lnTo>
                  <a:lnTo>
                    <a:pt x="2269236" y="8890"/>
                  </a:lnTo>
                  <a:lnTo>
                    <a:pt x="2290571" y="16510"/>
                  </a:lnTo>
                  <a:lnTo>
                    <a:pt x="207264" y="16510"/>
                  </a:lnTo>
                  <a:lnTo>
                    <a:pt x="193548" y="17780"/>
                  </a:lnTo>
                  <a:lnTo>
                    <a:pt x="184404" y="19050"/>
                  </a:lnTo>
                  <a:lnTo>
                    <a:pt x="176784" y="20320"/>
                  </a:lnTo>
                  <a:lnTo>
                    <a:pt x="164592" y="24130"/>
                  </a:lnTo>
                  <a:lnTo>
                    <a:pt x="150876" y="27940"/>
                  </a:lnTo>
                  <a:lnTo>
                    <a:pt x="147828" y="29210"/>
                  </a:lnTo>
                  <a:lnTo>
                    <a:pt x="143255" y="31750"/>
                  </a:lnTo>
                  <a:lnTo>
                    <a:pt x="131064" y="36830"/>
                  </a:lnTo>
                  <a:lnTo>
                    <a:pt x="126492" y="39370"/>
                  </a:lnTo>
                  <a:lnTo>
                    <a:pt x="124968" y="40640"/>
                  </a:lnTo>
                  <a:lnTo>
                    <a:pt x="118872" y="43180"/>
                  </a:lnTo>
                  <a:lnTo>
                    <a:pt x="117348" y="44450"/>
                  </a:lnTo>
                  <a:lnTo>
                    <a:pt x="111252" y="48260"/>
                  </a:lnTo>
                  <a:lnTo>
                    <a:pt x="109728" y="49530"/>
                  </a:lnTo>
                  <a:lnTo>
                    <a:pt x="106680" y="50800"/>
                  </a:lnTo>
                  <a:lnTo>
                    <a:pt x="99060" y="57150"/>
                  </a:lnTo>
                  <a:lnTo>
                    <a:pt x="96012" y="58420"/>
                  </a:lnTo>
                  <a:lnTo>
                    <a:pt x="89916" y="64770"/>
                  </a:lnTo>
                  <a:lnTo>
                    <a:pt x="86868" y="66040"/>
                  </a:lnTo>
                  <a:lnTo>
                    <a:pt x="68580" y="85090"/>
                  </a:lnTo>
                  <a:lnTo>
                    <a:pt x="67055" y="87630"/>
                  </a:lnTo>
                  <a:lnTo>
                    <a:pt x="60960" y="93980"/>
                  </a:lnTo>
                  <a:lnTo>
                    <a:pt x="59436" y="96520"/>
                  </a:lnTo>
                  <a:lnTo>
                    <a:pt x="56388" y="100330"/>
                  </a:lnTo>
                  <a:lnTo>
                    <a:pt x="54864" y="102870"/>
                  </a:lnTo>
                  <a:lnTo>
                    <a:pt x="51816" y="105410"/>
                  </a:lnTo>
                  <a:lnTo>
                    <a:pt x="48768" y="111760"/>
                  </a:lnTo>
                  <a:lnTo>
                    <a:pt x="47244" y="113030"/>
                  </a:lnTo>
                  <a:lnTo>
                    <a:pt x="44196" y="119380"/>
                  </a:lnTo>
                  <a:lnTo>
                    <a:pt x="25907" y="161290"/>
                  </a:lnTo>
                  <a:lnTo>
                    <a:pt x="22860" y="172720"/>
                  </a:lnTo>
                  <a:lnTo>
                    <a:pt x="21336" y="177800"/>
                  </a:lnTo>
                  <a:lnTo>
                    <a:pt x="19812" y="186690"/>
                  </a:lnTo>
                  <a:lnTo>
                    <a:pt x="18288" y="196850"/>
                  </a:lnTo>
                  <a:lnTo>
                    <a:pt x="16840" y="220980"/>
                  </a:lnTo>
                  <a:lnTo>
                    <a:pt x="16764" y="1041400"/>
                  </a:lnTo>
                  <a:lnTo>
                    <a:pt x="18288" y="1041400"/>
                  </a:lnTo>
                  <a:lnTo>
                    <a:pt x="18288" y="1065530"/>
                  </a:lnTo>
                  <a:lnTo>
                    <a:pt x="19812" y="1065530"/>
                  </a:lnTo>
                  <a:lnTo>
                    <a:pt x="19812" y="1075690"/>
                  </a:lnTo>
                  <a:lnTo>
                    <a:pt x="21336" y="1075690"/>
                  </a:lnTo>
                  <a:lnTo>
                    <a:pt x="21336" y="1084580"/>
                  </a:lnTo>
                  <a:lnTo>
                    <a:pt x="22860" y="1084580"/>
                  </a:lnTo>
                  <a:lnTo>
                    <a:pt x="22860" y="1090930"/>
                  </a:lnTo>
                  <a:lnTo>
                    <a:pt x="24384" y="1090930"/>
                  </a:lnTo>
                  <a:lnTo>
                    <a:pt x="24384" y="1096010"/>
                  </a:lnTo>
                  <a:lnTo>
                    <a:pt x="25907" y="1096010"/>
                  </a:lnTo>
                  <a:lnTo>
                    <a:pt x="25907" y="1102360"/>
                  </a:lnTo>
                  <a:lnTo>
                    <a:pt x="27432" y="1102360"/>
                  </a:lnTo>
                  <a:lnTo>
                    <a:pt x="27432" y="1106170"/>
                  </a:lnTo>
                  <a:lnTo>
                    <a:pt x="28955" y="1106170"/>
                  </a:lnTo>
                  <a:lnTo>
                    <a:pt x="28955" y="1109980"/>
                  </a:lnTo>
                  <a:lnTo>
                    <a:pt x="30480" y="1109980"/>
                  </a:lnTo>
                  <a:lnTo>
                    <a:pt x="30480" y="1115060"/>
                  </a:lnTo>
                  <a:lnTo>
                    <a:pt x="32004" y="1115060"/>
                  </a:lnTo>
                  <a:lnTo>
                    <a:pt x="32004" y="1118870"/>
                  </a:lnTo>
                  <a:lnTo>
                    <a:pt x="33528" y="1118870"/>
                  </a:lnTo>
                  <a:lnTo>
                    <a:pt x="33528" y="1122680"/>
                  </a:lnTo>
                  <a:lnTo>
                    <a:pt x="35052" y="1122680"/>
                  </a:lnTo>
                  <a:lnTo>
                    <a:pt x="35052" y="1125220"/>
                  </a:lnTo>
                  <a:lnTo>
                    <a:pt x="36576" y="1125220"/>
                  </a:lnTo>
                  <a:lnTo>
                    <a:pt x="36576" y="1129030"/>
                  </a:lnTo>
                  <a:lnTo>
                    <a:pt x="38100" y="1129030"/>
                  </a:lnTo>
                  <a:lnTo>
                    <a:pt x="38100" y="1131570"/>
                  </a:lnTo>
                  <a:lnTo>
                    <a:pt x="39623" y="1131570"/>
                  </a:lnTo>
                  <a:lnTo>
                    <a:pt x="39623" y="1134110"/>
                  </a:lnTo>
                  <a:lnTo>
                    <a:pt x="41148" y="1134110"/>
                  </a:lnTo>
                  <a:lnTo>
                    <a:pt x="41148" y="1137920"/>
                  </a:lnTo>
                  <a:lnTo>
                    <a:pt x="42672" y="1137920"/>
                  </a:lnTo>
                  <a:lnTo>
                    <a:pt x="42672" y="1140460"/>
                  </a:lnTo>
                  <a:lnTo>
                    <a:pt x="44196" y="1140460"/>
                  </a:lnTo>
                  <a:lnTo>
                    <a:pt x="44196" y="1144270"/>
                  </a:lnTo>
                  <a:lnTo>
                    <a:pt x="45720" y="1144270"/>
                  </a:lnTo>
                  <a:lnTo>
                    <a:pt x="47244" y="1145540"/>
                  </a:lnTo>
                  <a:lnTo>
                    <a:pt x="47244" y="1148080"/>
                  </a:lnTo>
                  <a:lnTo>
                    <a:pt x="48768" y="1148080"/>
                  </a:lnTo>
                  <a:lnTo>
                    <a:pt x="48768" y="1151890"/>
                  </a:lnTo>
                  <a:lnTo>
                    <a:pt x="50292" y="1151890"/>
                  </a:lnTo>
                  <a:lnTo>
                    <a:pt x="51816" y="1153160"/>
                  </a:lnTo>
                  <a:lnTo>
                    <a:pt x="51816" y="1155700"/>
                  </a:lnTo>
                  <a:lnTo>
                    <a:pt x="53339" y="1155700"/>
                  </a:lnTo>
                  <a:lnTo>
                    <a:pt x="54864" y="1156970"/>
                  </a:lnTo>
                  <a:lnTo>
                    <a:pt x="54864" y="1160780"/>
                  </a:lnTo>
                  <a:lnTo>
                    <a:pt x="56388" y="1160780"/>
                  </a:lnTo>
                  <a:lnTo>
                    <a:pt x="59436" y="1163320"/>
                  </a:lnTo>
                  <a:lnTo>
                    <a:pt x="59436" y="1167130"/>
                  </a:lnTo>
                  <a:lnTo>
                    <a:pt x="60960" y="1167130"/>
                  </a:lnTo>
                  <a:lnTo>
                    <a:pt x="64007" y="1169670"/>
                  </a:lnTo>
                  <a:lnTo>
                    <a:pt x="64007" y="1172210"/>
                  </a:lnTo>
                  <a:lnTo>
                    <a:pt x="65532" y="1172210"/>
                  </a:lnTo>
                  <a:lnTo>
                    <a:pt x="91439" y="1198880"/>
                  </a:lnTo>
                  <a:lnTo>
                    <a:pt x="94488" y="1200150"/>
                  </a:lnTo>
                  <a:lnTo>
                    <a:pt x="103632" y="1207770"/>
                  </a:lnTo>
                  <a:lnTo>
                    <a:pt x="106680" y="1209040"/>
                  </a:lnTo>
                  <a:lnTo>
                    <a:pt x="112776" y="1214120"/>
                  </a:lnTo>
                  <a:lnTo>
                    <a:pt x="118872" y="1216660"/>
                  </a:lnTo>
                  <a:lnTo>
                    <a:pt x="120396" y="1217930"/>
                  </a:lnTo>
                  <a:lnTo>
                    <a:pt x="141732" y="1229360"/>
                  </a:lnTo>
                  <a:lnTo>
                    <a:pt x="146304" y="1230630"/>
                  </a:lnTo>
                  <a:lnTo>
                    <a:pt x="149352" y="1231900"/>
                  </a:lnTo>
                  <a:lnTo>
                    <a:pt x="163068" y="1236980"/>
                  </a:lnTo>
                  <a:lnTo>
                    <a:pt x="175260" y="1239520"/>
                  </a:lnTo>
                  <a:lnTo>
                    <a:pt x="179832" y="1240790"/>
                  </a:lnTo>
                  <a:lnTo>
                    <a:pt x="190500" y="1243330"/>
                  </a:lnTo>
                  <a:lnTo>
                    <a:pt x="199644" y="1244600"/>
                  </a:lnTo>
                  <a:lnTo>
                    <a:pt x="2292096" y="1245870"/>
                  </a:lnTo>
                  <a:lnTo>
                    <a:pt x="2270760" y="1253490"/>
                  </a:lnTo>
                  <a:lnTo>
                    <a:pt x="2249424" y="1258570"/>
                  </a:lnTo>
                  <a:lnTo>
                    <a:pt x="2228088" y="1261110"/>
                  </a:lnTo>
                  <a:lnTo>
                    <a:pt x="2205228" y="1262380"/>
                  </a:lnTo>
                  <a:close/>
                </a:path>
                <a:path w="2426334" h="1262379">
                  <a:moveTo>
                    <a:pt x="2292096" y="1245870"/>
                  </a:moveTo>
                  <a:lnTo>
                    <a:pt x="2226564" y="1245870"/>
                  </a:lnTo>
                  <a:lnTo>
                    <a:pt x="2226564" y="1244600"/>
                  </a:lnTo>
                  <a:lnTo>
                    <a:pt x="2237232" y="1243330"/>
                  </a:lnTo>
                  <a:lnTo>
                    <a:pt x="2246376" y="1240790"/>
                  </a:lnTo>
                  <a:lnTo>
                    <a:pt x="2264664" y="1236980"/>
                  </a:lnTo>
                  <a:lnTo>
                    <a:pt x="2269236" y="1235710"/>
                  </a:lnTo>
                  <a:lnTo>
                    <a:pt x="2272284" y="1233170"/>
                  </a:lnTo>
                  <a:lnTo>
                    <a:pt x="2281428" y="1230630"/>
                  </a:lnTo>
                  <a:lnTo>
                    <a:pt x="2287524" y="1228090"/>
                  </a:lnTo>
                  <a:lnTo>
                    <a:pt x="2292096" y="1225550"/>
                  </a:lnTo>
                  <a:lnTo>
                    <a:pt x="2304288" y="1220470"/>
                  </a:lnTo>
                  <a:lnTo>
                    <a:pt x="2305812" y="1217930"/>
                  </a:lnTo>
                  <a:lnTo>
                    <a:pt x="2308860" y="1216660"/>
                  </a:lnTo>
                  <a:lnTo>
                    <a:pt x="2310384" y="1215390"/>
                  </a:lnTo>
                  <a:lnTo>
                    <a:pt x="2316480" y="1212850"/>
                  </a:lnTo>
                  <a:lnTo>
                    <a:pt x="2318004" y="1210310"/>
                  </a:lnTo>
                  <a:lnTo>
                    <a:pt x="2321052" y="1209040"/>
                  </a:lnTo>
                  <a:lnTo>
                    <a:pt x="2324100" y="1206500"/>
                  </a:lnTo>
                  <a:lnTo>
                    <a:pt x="2327148" y="1205230"/>
                  </a:lnTo>
                  <a:lnTo>
                    <a:pt x="2330196" y="1201420"/>
                  </a:lnTo>
                  <a:lnTo>
                    <a:pt x="2333244" y="1200150"/>
                  </a:lnTo>
                  <a:lnTo>
                    <a:pt x="2340864" y="1192530"/>
                  </a:lnTo>
                  <a:lnTo>
                    <a:pt x="2343912" y="1191260"/>
                  </a:lnTo>
                  <a:lnTo>
                    <a:pt x="2354580" y="1179830"/>
                  </a:lnTo>
                  <a:lnTo>
                    <a:pt x="2356104" y="1177290"/>
                  </a:lnTo>
                  <a:lnTo>
                    <a:pt x="2363724" y="1169670"/>
                  </a:lnTo>
                  <a:lnTo>
                    <a:pt x="2365248" y="1167130"/>
                  </a:lnTo>
                  <a:lnTo>
                    <a:pt x="2368296" y="1163320"/>
                  </a:lnTo>
                  <a:lnTo>
                    <a:pt x="2369820" y="1160780"/>
                  </a:lnTo>
                  <a:lnTo>
                    <a:pt x="2372868" y="1156970"/>
                  </a:lnTo>
                  <a:lnTo>
                    <a:pt x="2378964" y="1146810"/>
                  </a:lnTo>
                  <a:lnTo>
                    <a:pt x="2380488" y="1145540"/>
                  </a:lnTo>
                  <a:lnTo>
                    <a:pt x="2392680" y="1121410"/>
                  </a:lnTo>
                  <a:lnTo>
                    <a:pt x="2395728" y="1111250"/>
                  </a:lnTo>
                  <a:lnTo>
                    <a:pt x="2397252" y="1108710"/>
                  </a:lnTo>
                  <a:lnTo>
                    <a:pt x="2398776" y="1103630"/>
                  </a:lnTo>
                  <a:lnTo>
                    <a:pt x="2401824" y="1092200"/>
                  </a:lnTo>
                  <a:lnTo>
                    <a:pt x="2403348" y="1087120"/>
                  </a:lnTo>
                  <a:lnTo>
                    <a:pt x="2404872" y="1079500"/>
                  </a:lnTo>
                  <a:lnTo>
                    <a:pt x="2406396" y="1069340"/>
                  </a:lnTo>
                  <a:lnTo>
                    <a:pt x="2407920" y="1055370"/>
                  </a:lnTo>
                  <a:lnTo>
                    <a:pt x="2409444" y="208280"/>
                  </a:lnTo>
                  <a:lnTo>
                    <a:pt x="2407920" y="208280"/>
                  </a:lnTo>
                  <a:lnTo>
                    <a:pt x="2407920" y="193040"/>
                  </a:lnTo>
                  <a:lnTo>
                    <a:pt x="2406396" y="193040"/>
                  </a:lnTo>
                  <a:lnTo>
                    <a:pt x="2406396" y="181610"/>
                  </a:lnTo>
                  <a:lnTo>
                    <a:pt x="2404872" y="181610"/>
                  </a:lnTo>
                  <a:lnTo>
                    <a:pt x="2404872" y="176530"/>
                  </a:lnTo>
                  <a:lnTo>
                    <a:pt x="2403348" y="176530"/>
                  </a:lnTo>
                  <a:lnTo>
                    <a:pt x="2403348" y="170180"/>
                  </a:lnTo>
                  <a:lnTo>
                    <a:pt x="2401824" y="170180"/>
                  </a:lnTo>
                  <a:lnTo>
                    <a:pt x="2401824" y="163830"/>
                  </a:lnTo>
                  <a:lnTo>
                    <a:pt x="2400300" y="163830"/>
                  </a:lnTo>
                  <a:lnTo>
                    <a:pt x="2400300" y="158750"/>
                  </a:lnTo>
                  <a:lnTo>
                    <a:pt x="2398776" y="158750"/>
                  </a:lnTo>
                  <a:lnTo>
                    <a:pt x="2398776" y="154940"/>
                  </a:lnTo>
                  <a:lnTo>
                    <a:pt x="2397252" y="154940"/>
                  </a:lnTo>
                  <a:lnTo>
                    <a:pt x="2397252" y="149860"/>
                  </a:lnTo>
                  <a:lnTo>
                    <a:pt x="2395728" y="149860"/>
                  </a:lnTo>
                  <a:lnTo>
                    <a:pt x="2395728" y="146050"/>
                  </a:lnTo>
                  <a:lnTo>
                    <a:pt x="2394204" y="146050"/>
                  </a:lnTo>
                  <a:lnTo>
                    <a:pt x="2394204" y="142240"/>
                  </a:lnTo>
                  <a:lnTo>
                    <a:pt x="2392680" y="142240"/>
                  </a:lnTo>
                  <a:lnTo>
                    <a:pt x="2392680" y="138430"/>
                  </a:lnTo>
                  <a:lnTo>
                    <a:pt x="2391156" y="138430"/>
                  </a:lnTo>
                  <a:lnTo>
                    <a:pt x="2391156" y="134620"/>
                  </a:lnTo>
                  <a:lnTo>
                    <a:pt x="2389632" y="134620"/>
                  </a:lnTo>
                  <a:lnTo>
                    <a:pt x="2389632" y="132080"/>
                  </a:lnTo>
                  <a:lnTo>
                    <a:pt x="2388108" y="132080"/>
                  </a:lnTo>
                  <a:lnTo>
                    <a:pt x="2388108" y="128270"/>
                  </a:lnTo>
                  <a:lnTo>
                    <a:pt x="2386584" y="128270"/>
                  </a:lnTo>
                  <a:lnTo>
                    <a:pt x="2386584" y="125730"/>
                  </a:lnTo>
                  <a:lnTo>
                    <a:pt x="2385060" y="125730"/>
                  </a:lnTo>
                  <a:lnTo>
                    <a:pt x="2385060" y="123190"/>
                  </a:lnTo>
                  <a:lnTo>
                    <a:pt x="2383536" y="123190"/>
                  </a:lnTo>
                  <a:lnTo>
                    <a:pt x="2383536" y="119380"/>
                  </a:lnTo>
                  <a:lnTo>
                    <a:pt x="2382012" y="118110"/>
                  </a:lnTo>
                  <a:lnTo>
                    <a:pt x="2380488" y="118110"/>
                  </a:lnTo>
                  <a:lnTo>
                    <a:pt x="2380488" y="115570"/>
                  </a:lnTo>
                  <a:lnTo>
                    <a:pt x="2378964" y="113030"/>
                  </a:lnTo>
                  <a:lnTo>
                    <a:pt x="2377440" y="113030"/>
                  </a:lnTo>
                  <a:lnTo>
                    <a:pt x="2377440" y="110490"/>
                  </a:lnTo>
                  <a:lnTo>
                    <a:pt x="2375916" y="110490"/>
                  </a:lnTo>
                  <a:lnTo>
                    <a:pt x="2375916" y="107950"/>
                  </a:lnTo>
                  <a:lnTo>
                    <a:pt x="2374392" y="105410"/>
                  </a:lnTo>
                  <a:lnTo>
                    <a:pt x="2372868" y="105410"/>
                  </a:lnTo>
                  <a:lnTo>
                    <a:pt x="2372868" y="102870"/>
                  </a:lnTo>
                  <a:lnTo>
                    <a:pt x="2369820" y="100330"/>
                  </a:lnTo>
                  <a:lnTo>
                    <a:pt x="2368296" y="100330"/>
                  </a:lnTo>
                  <a:lnTo>
                    <a:pt x="2368296" y="96520"/>
                  </a:lnTo>
                  <a:lnTo>
                    <a:pt x="2365248" y="93980"/>
                  </a:lnTo>
                  <a:lnTo>
                    <a:pt x="2363724" y="93980"/>
                  </a:lnTo>
                  <a:lnTo>
                    <a:pt x="2363724" y="90170"/>
                  </a:lnTo>
                  <a:lnTo>
                    <a:pt x="2351532" y="78740"/>
                  </a:lnTo>
                  <a:lnTo>
                    <a:pt x="2350008" y="78740"/>
                  </a:lnTo>
                  <a:lnTo>
                    <a:pt x="2350008" y="74930"/>
                  </a:lnTo>
                  <a:lnTo>
                    <a:pt x="2346960" y="73660"/>
                  </a:lnTo>
                  <a:lnTo>
                    <a:pt x="2334768" y="62230"/>
                  </a:lnTo>
                  <a:lnTo>
                    <a:pt x="2328672" y="57150"/>
                  </a:lnTo>
                  <a:lnTo>
                    <a:pt x="2325624" y="55880"/>
                  </a:lnTo>
                  <a:lnTo>
                    <a:pt x="2322576" y="52070"/>
                  </a:lnTo>
                  <a:lnTo>
                    <a:pt x="2319528" y="50800"/>
                  </a:lnTo>
                  <a:lnTo>
                    <a:pt x="2318004" y="49530"/>
                  </a:lnTo>
                  <a:lnTo>
                    <a:pt x="2314956" y="48260"/>
                  </a:lnTo>
                  <a:lnTo>
                    <a:pt x="2313432" y="46990"/>
                  </a:lnTo>
                  <a:lnTo>
                    <a:pt x="2307336" y="43180"/>
                  </a:lnTo>
                  <a:lnTo>
                    <a:pt x="2305812" y="41910"/>
                  </a:lnTo>
                  <a:lnTo>
                    <a:pt x="2284476" y="31750"/>
                  </a:lnTo>
                  <a:lnTo>
                    <a:pt x="2270760" y="26670"/>
                  </a:lnTo>
                  <a:lnTo>
                    <a:pt x="2267712" y="25400"/>
                  </a:lnTo>
                  <a:lnTo>
                    <a:pt x="2243328" y="19050"/>
                  </a:lnTo>
                  <a:lnTo>
                    <a:pt x="2232660" y="17780"/>
                  </a:lnTo>
                  <a:lnTo>
                    <a:pt x="2218944" y="16510"/>
                  </a:lnTo>
                  <a:lnTo>
                    <a:pt x="2290572" y="16510"/>
                  </a:lnTo>
                  <a:lnTo>
                    <a:pt x="2345436" y="49530"/>
                  </a:lnTo>
                  <a:lnTo>
                    <a:pt x="2388108" y="96520"/>
                  </a:lnTo>
                  <a:lnTo>
                    <a:pt x="2407920" y="133350"/>
                  </a:lnTo>
                  <a:lnTo>
                    <a:pt x="2421636" y="176530"/>
                  </a:lnTo>
                  <a:lnTo>
                    <a:pt x="2426208" y="220980"/>
                  </a:lnTo>
                  <a:lnTo>
                    <a:pt x="2426208" y="1041400"/>
                  </a:lnTo>
                  <a:lnTo>
                    <a:pt x="2421636" y="1085850"/>
                  </a:lnTo>
                  <a:lnTo>
                    <a:pt x="2409444" y="1127760"/>
                  </a:lnTo>
                  <a:lnTo>
                    <a:pt x="2388108" y="1165860"/>
                  </a:lnTo>
                  <a:lnTo>
                    <a:pt x="2362200" y="1197610"/>
                  </a:lnTo>
                  <a:lnTo>
                    <a:pt x="2328672" y="1224280"/>
                  </a:lnTo>
                  <a:lnTo>
                    <a:pt x="2292096" y="1245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17" name="object 17"/>
            <p:cNvSpPr/>
            <p:nvPr/>
          </p:nvSpPr>
          <p:spPr>
            <a:xfrm>
              <a:off x="6341364" y="2107691"/>
              <a:ext cx="2392680" cy="1229995"/>
            </a:xfrm>
            <a:custGeom>
              <a:avLst/>
              <a:gdLst/>
              <a:ahLst/>
              <a:cxnLst/>
              <a:rect l="l" t="t" r="r" b="b"/>
              <a:pathLst>
                <a:path w="2392679" h="1229995">
                  <a:moveTo>
                    <a:pt x="2186940" y="1229868"/>
                  </a:moveTo>
                  <a:lnTo>
                    <a:pt x="205740" y="1229868"/>
                  </a:lnTo>
                  <a:lnTo>
                    <a:pt x="158833" y="1224474"/>
                  </a:lnTo>
                  <a:lnTo>
                    <a:pt x="115632" y="1209109"/>
                  </a:lnTo>
                  <a:lnTo>
                    <a:pt x="77417" y="1185001"/>
                  </a:lnTo>
                  <a:lnTo>
                    <a:pt x="45466" y="1153374"/>
                  </a:lnTo>
                  <a:lnTo>
                    <a:pt x="21060" y="1115456"/>
                  </a:lnTo>
                  <a:lnTo>
                    <a:pt x="5478" y="1072473"/>
                  </a:lnTo>
                  <a:lnTo>
                    <a:pt x="0" y="1025651"/>
                  </a:lnTo>
                  <a:lnTo>
                    <a:pt x="0" y="204216"/>
                  </a:lnTo>
                  <a:lnTo>
                    <a:pt x="5478" y="157394"/>
                  </a:lnTo>
                  <a:lnTo>
                    <a:pt x="21060" y="114411"/>
                  </a:lnTo>
                  <a:lnTo>
                    <a:pt x="45466" y="76493"/>
                  </a:lnTo>
                  <a:lnTo>
                    <a:pt x="77417" y="44866"/>
                  </a:lnTo>
                  <a:lnTo>
                    <a:pt x="115632" y="20758"/>
                  </a:lnTo>
                  <a:lnTo>
                    <a:pt x="158833" y="5393"/>
                  </a:lnTo>
                  <a:lnTo>
                    <a:pt x="205740" y="0"/>
                  </a:lnTo>
                  <a:lnTo>
                    <a:pt x="2186940" y="0"/>
                  </a:lnTo>
                  <a:lnTo>
                    <a:pt x="2234326" y="5393"/>
                  </a:lnTo>
                  <a:lnTo>
                    <a:pt x="2277713" y="20758"/>
                  </a:lnTo>
                  <a:lnTo>
                    <a:pt x="2315902" y="44866"/>
                  </a:lnTo>
                  <a:lnTo>
                    <a:pt x="2347693" y="76493"/>
                  </a:lnTo>
                  <a:lnTo>
                    <a:pt x="2371886" y="114411"/>
                  </a:lnTo>
                  <a:lnTo>
                    <a:pt x="2387281" y="157394"/>
                  </a:lnTo>
                  <a:lnTo>
                    <a:pt x="2392679" y="204216"/>
                  </a:lnTo>
                  <a:lnTo>
                    <a:pt x="2392679" y="1025651"/>
                  </a:lnTo>
                  <a:lnTo>
                    <a:pt x="2387281" y="1072473"/>
                  </a:lnTo>
                  <a:lnTo>
                    <a:pt x="2371886" y="1115456"/>
                  </a:lnTo>
                  <a:lnTo>
                    <a:pt x="2347693" y="1153374"/>
                  </a:lnTo>
                  <a:lnTo>
                    <a:pt x="2315902" y="1185001"/>
                  </a:lnTo>
                  <a:lnTo>
                    <a:pt x="2277713" y="1209109"/>
                  </a:lnTo>
                  <a:lnTo>
                    <a:pt x="2234326" y="1224474"/>
                  </a:lnTo>
                  <a:lnTo>
                    <a:pt x="2186940" y="1229868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18" name="object 18"/>
            <p:cNvSpPr/>
            <p:nvPr/>
          </p:nvSpPr>
          <p:spPr>
            <a:xfrm>
              <a:off x="6324600" y="2090927"/>
              <a:ext cx="2426335" cy="1263650"/>
            </a:xfrm>
            <a:custGeom>
              <a:avLst/>
              <a:gdLst/>
              <a:ahLst/>
              <a:cxnLst/>
              <a:rect l="l" t="t" r="r" b="b"/>
              <a:pathLst>
                <a:path w="2426334" h="1263650">
                  <a:moveTo>
                    <a:pt x="2205228" y="1263396"/>
                  </a:moveTo>
                  <a:lnTo>
                    <a:pt x="201168" y="1263396"/>
                  </a:lnTo>
                  <a:lnTo>
                    <a:pt x="178307" y="1258824"/>
                  </a:lnTo>
                  <a:lnTo>
                    <a:pt x="137160" y="1246632"/>
                  </a:lnTo>
                  <a:lnTo>
                    <a:pt x="99060" y="1226820"/>
                  </a:lnTo>
                  <a:lnTo>
                    <a:pt x="67056" y="1199388"/>
                  </a:lnTo>
                  <a:lnTo>
                    <a:pt x="39624" y="1167384"/>
                  </a:lnTo>
                  <a:lnTo>
                    <a:pt x="18288" y="1129284"/>
                  </a:lnTo>
                  <a:lnTo>
                    <a:pt x="6096" y="1088136"/>
                  </a:lnTo>
                  <a:lnTo>
                    <a:pt x="1521" y="1040892"/>
                  </a:lnTo>
                  <a:lnTo>
                    <a:pt x="0" y="222504"/>
                  </a:lnTo>
                  <a:lnTo>
                    <a:pt x="4572" y="178308"/>
                  </a:lnTo>
                  <a:lnTo>
                    <a:pt x="18288" y="135636"/>
                  </a:lnTo>
                  <a:lnTo>
                    <a:pt x="38100" y="99060"/>
                  </a:lnTo>
                  <a:lnTo>
                    <a:pt x="65532" y="65532"/>
                  </a:lnTo>
                  <a:lnTo>
                    <a:pt x="97536" y="38100"/>
                  </a:lnTo>
                  <a:lnTo>
                    <a:pt x="135636" y="18288"/>
                  </a:lnTo>
                  <a:lnTo>
                    <a:pt x="176783" y="4572"/>
                  </a:lnTo>
                  <a:lnTo>
                    <a:pt x="222504" y="0"/>
                  </a:lnTo>
                  <a:lnTo>
                    <a:pt x="2203704" y="0"/>
                  </a:lnTo>
                  <a:lnTo>
                    <a:pt x="2247900" y="4572"/>
                  </a:lnTo>
                  <a:lnTo>
                    <a:pt x="2290572" y="16764"/>
                  </a:lnTo>
                  <a:lnTo>
                    <a:pt x="2320290" y="33528"/>
                  </a:lnTo>
                  <a:lnTo>
                    <a:pt x="204216" y="33528"/>
                  </a:lnTo>
                  <a:lnTo>
                    <a:pt x="185928" y="36576"/>
                  </a:lnTo>
                  <a:lnTo>
                    <a:pt x="167640" y="41148"/>
                  </a:lnTo>
                  <a:lnTo>
                    <a:pt x="149352" y="47244"/>
                  </a:lnTo>
                  <a:lnTo>
                    <a:pt x="134112" y="56388"/>
                  </a:lnTo>
                  <a:lnTo>
                    <a:pt x="117348" y="65532"/>
                  </a:lnTo>
                  <a:lnTo>
                    <a:pt x="77724" y="100584"/>
                  </a:lnTo>
                  <a:lnTo>
                    <a:pt x="48768" y="147828"/>
                  </a:lnTo>
                  <a:lnTo>
                    <a:pt x="35052" y="201168"/>
                  </a:lnTo>
                  <a:lnTo>
                    <a:pt x="33636" y="220980"/>
                  </a:lnTo>
                  <a:lnTo>
                    <a:pt x="33645" y="1042416"/>
                  </a:lnTo>
                  <a:lnTo>
                    <a:pt x="42672" y="1097280"/>
                  </a:lnTo>
                  <a:lnTo>
                    <a:pt x="65532" y="1146048"/>
                  </a:lnTo>
                  <a:lnTo>
                    <a:pt x="102108" y="1187196"/>
                  </a:lnTo>
                  <a:lnTo>
                    <a:pt x="147828" y="1214628"/>
                  </a:lnTo>
                  <a:lnTo>
                    <a:pt x="184404" y="1226820"/>
                  </a:lnTo>
                  <a:lnTo>
                    <a:pt x="202692" y="1229868"/>
                  </a:lnTo>
                  <a:lnTo>
                    <a:pt x="2320834" y="1229868"/>
                  </a:lnTo>
                  <a:lnTo>
                    <a:pt x="2292096" y="1246632"/>
                  </a:lnTo>
                  <a:lnTo>
                    <a:pt x="2270760" y="1254252"/>
                  </a:lnTo>
                  <a:lnTo>
                    <a:pt x="2249424" y="1258824"/>
                  </a:lnTo>
                  <a:lnTo>
                    <a:pt x="2228088" y="1261872"/>
                  </a:lnTo>
                  <a:lnTo>
                    <a:pt x="2205228" y="1263396"/>
                  </a:lnTo>
                  <a:close/>
                </a:path>
                <a:path w="2426334" h="1263650">
                  <a:moveTo>
                    <a:pt x="2320834" y="1229868"/>
                  </a:moveTo>
                  <a:lnTo>
                    <a:pt x="2221992" y="1229868"/>
                  </a:lnTo>
                  <a:lnTo>
                    <a:pt x="2241804" y="1226820"/>
                  </a:lnTo>
                  <a:lnTo>
                    <a:pt x="2260092" y="1222248"/>
                  </a:lnTo>
                  <a:lnTo>
                    <a:pt x="2308860" y="1199388"/>
                  </a:lnTo>
                  <a:lnTo>
                    <a:pt x="2348484" y="1162812"/>
                  </a:lnTo>
                  <a:lnTo>
                    <a:pt x="2377440" y="1115568"/>
                  </a:lnTo>
                  <a:lnTo>
                    <a:pt x="2391156" y="1062228"/>
                  </a:lnTo>
                  <a:lnTo>
                    <a:pt x="2392680" y="1042416"/>
                  </a:lnTo>
                  <a:lnTo>
                    <a:pt x="2392562" y="220980"/>
                  </a:lnTo>
                  <a:lnTo>
                    <a:pt x="2385060" y="166116"/>
                  </a:lnTo>
                  <a:lnTo>
                    <a:pt x="2360676" y="117348"/>
                  </a:lnTo>
                  <a:lnTo>
                    <a:pt x="2324100" y="76200"/>
                  </a:lnTo>
                  <a:lnTo>
                    <a:pt x="2278380" y="48768"/>
                  </a:lnTo>
                  <a:lnTo>
                    <a:pt x="2225040" y="35052"/>
                  </a:lnTo>
                  <a:lnTo>
                    <a:pt x="2203704" y="33528"/>
                  </a:lnTo>
                  <a:lnTo>
                    <a:pt x="2320290" y="33528"/>
                  </a:lnTo>
                  <a:lnTo>
                    <a:pt x="2360676" y="64008"/>
                  </a:lnTo>
                  <a:lnTo>
                    <a:pt x="2388108" y="97536"/>
                  </a:lnTo>
                  <a:lnTo>
                    <a:pt x="2407920" y="134112"/>
                  </a:lnTo>
                  <a:lnTo>
                    <a:pt x="2421636" y="176784"/>
                  </a:lnTo>
                  <a:lnTo>
                    <a:pt x="2426208" y="220980"/>
                  </a:lnTo>
                  <a:lnTo>
                    <a:pt x="2426208" y="1042416"/>
                  </a:lnTo>
                  <a:lnTo>
                    <a:pt x="2421636" y="1086612"/>
                  </a:lnTo>
                  <a:lnTo>
                    <a:pt x="2409444" y="1127760"/>
                  </a:lnTo>
                  <a:lnTo>
                    <a:pt x="2388108" y="1165860"/>
                  </a:lnTo>
                  <a:lnTo>
                    <a:pt x="2362200" y="1197864"/>
                  </a:lnTo>
                  <a:lnTo>
                    <a:pt x="2328672" y="1225296"/>
                  </a:lnTo>
                  <a:lnTo>
                    <a:pt x="2320834" y="1229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879975" y="1760855"/>
            <a:ext cx="2138680" cy="19050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1430" marR="4445" indent="13335" algn="ctr">
              <a:spcBef>
                <a:spcPts val="90"/>
              </a:spcBef>
            </a:pPr>
            <a:r>
              <a:rPr sz="1190" spc="-18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Предзащита </a:t>
            </a:r>
            <a:r>
              <a:rPr sz="1190" spc="-408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90" spc="-9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д</a:t>
            </a:r>
            <a:r>
              <a:rPr sz="1190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исс</a:t>
            </a:r>
            <a:r>
              <a:rPr sz="1190" spc="5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е</a:t>
            </a:r>
            <a:r>
              <a:rPr sz="1190" spc="-45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р</a:t>
            </a:r>
            <a:r>
              <a:rPr sz="1190" spc="-14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та</a:t>
            </a:r>
            <a:r>
              <a:rPr sz="1190" spc="5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ц</a:t>
            </a:r>
            <a:r>
              <a:rPr sz="1190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ии</a:t>
            </a:r>
            <a:endParaRPr sz="119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135245" y="2581275"/>
            <a:ext cx="1842770" cy="860425"/>
            <a:chOff x="6324600" y="3806952"/>
            <a:chExt cx="2426335" cy="1264920"/>
          </a:xfrm>
        </p:grpSpPr>
        <p:sp>
          <p:nvSpPr>
            <p:cNvPr id="21" name="object 21"/>
            <p:cNvSpPr/>
            <p:nvPr/>
          </p:nvSpPr>
          <p:spPr>
            <a:xfrm>
              <a:off x="6341364" y="3895802"/>
              <a:ext cx="2392680" cy="1159510"/>
            </a:xfrm>
            <a:custGeom>
              <a:avLst/>
              <a:gdLst/>
              <a:ahLst/>
              <a:cxnLst/>
              <a:rect l="l" t="t" r="r" b="b"/>
              <a:pathLst>
                <a:path w="2392679" h="1159510">
                  <a:moveTo>
                    <a:pt x="1524" y="966616"/>
                  </a:moveTo>
                  <a:lnTo>
                    <a:pt x="0" y="953566"/>
                  </a:lnTo>
                  <a:lnTo>
                    <a:pt x="0" y="133645"/>
                  </a:lnTo>
                  <a:lnTo>
                    <a:pt x="0" y="953565"/>
                  </a:lnTo>
                  <a:lnTo>
                    <a:pt x="1524" y="953565"/>
                  </a:lnTo>
                  <a:lnTo>
                    <a:pt x="1524" y="966616"/>
                  </a:lnTo>
                  <a:close/>
                </a:path>
                <a:path w="2392679" h="1159510">
                  <a:moveTo>
                    <a:pt x="5344" y="87891"/>
                  </a:moveTo>
                  <a:lnTo>
                    <a:pt x="5478" y="86747"/>
                  </a:lnTo>
                  <a:lnTo>
                    <a:pt x="5974" y="85371"/>
                  </a:lnTo>
                  <a:lnTo>
                    <a:pt x="5344" y="87891"/>
                  </a:lnTo>
                  <a:close/>
                </a:path>
                <a:path w="2392679" h="1159510">
                  <a:moveTo>
                    <a:pt x="2186940" y="1159306"/>
                  </a:moveTo>
                  <a:lnTo>
                    <a:pt x="205666" y="1159297"/>
                  </a:lnTo>
                  <a:lnTo>
                    <a:pt x="182966" y="1156646"/>
                  </a:lnTo>
                  <a:lnTo>
                    <a:pt x="196596" y="1157781"/>
                  </a:lnTo>
                  <a:lnTo>
                    <a:pt x="2187013" y="1159297"/>
                  </a:lnTo>
                  <a:close/>
                </a:path>
                <a:path w="2392679" h="1159510">
                  <a:moveTo>
                    <a:pt x="175184" y="1155737"/>
                  </a:moveTo>
                  <a:lnTo>
                    <a:pt x="158833" y="1153827"/>
                  </a:lnTo>
                  <a:lnTo>
                    <a:pt x="147129" y="1149606"/>
                  </a:lnTo>
                  <a:lnTo>
                    <a:pt x="161544" y="1153210"/>
                  </a:lnTo>
                  <a:lnTo>
                    <a:pt x="169164" y="1154733"/>
                  </a:lnTo>
                  <a:lnTo>
                    <a:pt x="175184" y="1155737"/>
                  </a:lnTo>
                  <a:close/>
                </a:path>
                <a:path w="2392679" h="1159510">
                  <a:moveTo>
                    <a:pt x="123766" y="1141179"/>
                  </a:moveTo>
                  <a:lnTo>
                    <a:pt x="115632" y="1138245"/>
                  </a:lnTo>
                  <a:lnTo>
                    <a:pt x="107460" y="1133026"/>
                  </a:lnTo>
                  <a:lnTo>
                    <a:pt x="123766" y="1141179"/>
                  </a:lnTo>
                  <a:close/>
                </a:path>
                <a:path w="2392679" h="1159510">
                  <a:moveTo>
                    <a:pt x="104272" y="1130990"/>
                  </a:moveTo>
                  <a:lnTo>
                    <a:pt x="101961" y="1129514"/>
                  </a:lnTo>
                  <a:lnTo>
                    <a:pt x="103632" y="1130349"/>
                  </a:lnTo>
                  <a:lnTo>
                    <a:pt x="104272" y="1130990"/>
                  </a:lnTo>
                  <a:close/>
                </a:path>
                <a:path w="2392679" h="1159510">
                  <a:moveTo>
                    <a:pt x="87403" y="1120216"/>
                  </a:moveTo>
                  <a:lnTo>
                    <a:pt x="85475" y="1118985"/>
                  </a:lnTo>
                  <a:lnTo>
                    <a:pt x="86868" y="1119681"/>
                  </a:lnTo>
                  <a:lnTo>
                    <a:pt x="87403" y="1120216"/>
                  </a:lnTo>
                  <a:close/>
                </a:path>
                <a:path w="2392679" h="1159510">
                  <a:moveTo>
                    <a:pt x="83184" y="1117522"/>
                  </a:moveTo>
                  <a:lnTo>
                    <a:pt x="77417" y="1113839"/>
                  </a:lnTo>
                  <a:lnTo>
                    <a:pt x="68983" y="1105405"/>
                  </a:lnTo>
                  <a:lnTo>
                    <a:pt x="70104" y="1105965"/>
                  </a:lnTo>
                  <a:lnTo>
                    <a:pt x="77724" y="1113585"/>
                  </a:lnTo>
                  <a:lnTo>
                    <a:pt x="80772" y="1115110"/>
                  </a:lnTo>
                  <a:lnTo>
                    <a:pt x="83184" y="1117522"/>
                  </a:lnTo>
                  <a:close/>
                </a:path>
                <a:path w="2392679" h="1159510">
                  <a:moveTo>
                    <a:pt x="54864" y="1091286"/>
                  </a:moveTo>
                  <a:lnTo>
                    <a:pt x="46683" y="1083105"/>
                  </a:lnTo>
                  <a:lnTo>
                    <a:pt x="47244" y="1083105"/>
                  </a:lnTo>
                  <a:lnTo>
                    <a:pt x="54864" y="1090726"/>
                  </a:lnTo>
                  <a:lnTo>
                    <a:pt x="54864" y="1091286"/>
                  </a:lnTo>
                  <a:close/>
                </a:path>
                <a:path w="2392679" h="1159510">
                  <a:moveTo>
                    <a:pt x="45720" y="1082142"/>
                  </a:moveTo>
                  <a:lnTo>
                    <a:pt x="45466" y="1081888"/>
                  </a:lnTo>
                  <a:lnTo>
                    <a:pt x="42351" y="1077010"/>
                  </a:lnTo>
                  <a:lnTo>
                    <a:pt x="42672" y="1077010"/>
                  </a:lnTo>
                  <a:lnTo>
                    <a:pt x="45720" y="1080058"/>
                  </a:lnTo>
                  <a:lnTo>
                    <a:pt x="45720" y="1082142"/>
                  </a:lnTo>
                  <a:close/>
                </a:path>
                <a:path w="2392679" h="1159510">
                  <a:moveTo>
                    <a:pt x="41148" y="1075127"/>
                  </a:moveTo>
                  <a:lnTo>
                    <a:pt x="39089" y="1071903"/>
                  </a:lnTo>
                  <a:lnTo>
                    <a:pt x="41148" y="1073961"/>
                  </a:lnTo>
                  <a:lnTo>
                    <a:pt x="41148" y="1075127"/>
                  </a:lnTo>
                  <a:close/>
                </a:path>
                <a:path w="2392679" h="1159510">
                  <a:moveTo>
                    <a:pt x="28956" y="1056036"/>
                  </a:moveTo>
                  <a:lnTo>
                    <a:pt x="28315" y="1055033"/>
                  </a:lnTo>
                  <a:lnTo>
                    <a:pt x="28956" y="1055674"/>
                  </a:lnTo>
                  <a:lnTo>
                    <a:pt x="28956" y="1056036"/>
                  </a:lnTo>
                  <a:close/>
                </a:path>
                <a:path w="2392679" h="1159510">
                  <a:moveTo>
                    <a:pt x="25908" y="1051263"/>
                  </a:moveTo>
                  <a:lnTo>
                    <a:pt x="25804" y="1051101"/>
                  </a:lnTo>
                  <a:lnTo>
                    <a:pt x="25908" y="1051263"/>
                  </a:lnTo>
                  <a:close/>
                </a:path>
                <a:path w="2392679" h="1159510">
                  <a:moveTo>
                    <a:pt x="24384" y="1048877"/>
                  </a:moveTo>
                  <a:lnTo>
                    <a:pt x="23858" y="1048053"/>
                  </a:lnTo>
                  <a:lnTo>
                    <a:pt x="24384" y="1048053"/>
                  </a:lnTo>
                  <a:lnTo>
                    <a:pt x="24384" y="1048877"/>
                  </a:lnTo>
                  <a:close/>
                </a:path>
                <a:path w="2392679" h="1159510">
                  <a:moveTo>
                    <a:pt x="22860" y="1046490"/>
                  </a:moveTo>
                  <a:lnTo>
                    <a:pt x="21911" y="1045005"/>
                  </a:lnTo>
                  <a:lnTo>
                    <a:pt x="22860" y="1045005"/>
                  </a:lnTo>
                  <a:lnTo>
                    <a:pt x="22860" y="1046490"/>
                  </a:lnTo>
                  <a:close/>
                </a:path>
                <a:path w="2392679" h="1159510">
                  <a:moveTo>
                    <a:pt x="21336" y="1044105"/>
                  </a:moveTo>
                  <a:lnTo>
                    <a:pt x="21060" y="1043673"/>
                  </a:lnTo>
                  <a:lnTo>
                    <a:pt x="20441" y="1041958"/>
                  </a:lnTo>
                  <a:lnTo>
                    <a:pt x="21336" y="1041958"/>
                  </a:lnTo>
                  <a:lnTo>
                    <a:pt x="21336" y="1044105"/>
                  </a:lnTo>
                  <a:close/>
                </a:path>
                <a:path w="2392679" h="1159510">
                  <a:moveTo>
                    <a:pt x="19812" y="1040213"/>
                  </a:moveTo>
                  <a:lnTo>
                    <a:pt x="19342" y="1038910"/>
                  </a:lnTo>
                  <a:lnTo>
                    <a:pt x="19812" y="1038910"/>
                  </a:lnTo>
                  <a:lnTo>
                    <a:pt x="19812" y="1040213"/>
                  </a:lnTo>
                  <a:close/>
                </a:path>
                <a:path w="2392679" h="1159510">
                  <a:moveTo>
                    <a:pt x="18288" y="1035987"/>
                  </a:moveTo>
                  <a:close/>
                </a:path>
                <a:path w="2392679" h="1159510">
                  <a:moveTo>
                    <a:pt x="16764" y="1031762"/>
                  </a:moveTo>
                  <a:lnTo>
                    <a:pt x="16594" y="1031290"/>
                  </a:lnTo>
                  <a:lnTo>
                    <a:pt x="16764" y="1031290"/>
                  </a:lnTo>
                  <a:lnTo>
                    <a:pt x="16764" y="1031762"/>
                  </a:lnTo>
                  <a:close/>
                </a:path>
                <a:path w="2392679" h="1159510">
                  <a:moveTo>
                    <a:pt x="15240" y="1027536"/>
                  </a:moveTo>
                  <a:lnTo>
                    <a:pt x="14944" y="1026717"/>
                  </a:lnTo>
                  <a:lnTo>
                    <a:pt x="15240" y="1026717"/>
                  </a:lnTo>
                  <a:lnTo>
                    <a:pt x="15240" y="1027536"/>
                  </a:lnTo>
                  <a:close/>
                </a:path>
                <a:path w="2392679" h="1159510">
                  <a:moveTo>
                    <a:pt x="10668" y="1014861"/>
                  </a:moveTo>
                  <a:lnTo>
                    <a:pt x="10547" y="1014526"/>
                  </a:lnTo>
                  <a:lnTo>
                    <a:pt x="10668" y="1014861"/>
                  </a:lnTo>
                  <a:close/>
                </a:path>
                <a:path w="2392679" h="1159510">
                  <a:moveTo>
                    <a:pt x="9144" y="1010635"/>
                  </a:moveTo>
                  <a:lnTo>
                    <a:pt x="8348" y="1008429"/>
                  </a:lnTo>
                  <a:lnTo>
                    <a:pt x="9144" y="1008429"/>
                  </a:lnTo>
                  <a:lnTo>
                    <a:pt x="9144" y="1010635"/>
                  </a:lnTo>
                  <a:close/>
                </a:path>
                <a:path w="2392679" h="1159510">
                  <a:moveTo>
                    <a:pt x="7620" y="1006410"/>
                  </a:moveTo>
                  <a:lnTo>
                    <a:pt x="6149" y="1002333"/>
                  </a:lnTo>
                  <a:lnTo>
                    <a:pt x="7620" y="1002333"/>
                  </a:lnTo>
                  <a:lnTo>
                    <a:pt x="7620" y="1006410"/>
                  </a:lnTo>
                  <a:close/>
                </a:path>
                <a:path w="2392679" h="1159510">
                  <a:moveTo>
                    <a:pt x="6096" y="1002186"/>
                  </a:moveTo>
                  <a:lnTo>
                    <a:pt x="5478" y="1000472"/>
                  </a:lnTo>
                  <a:lnTo>
                    <a:pt x="4983" y="996237"/>
                  </a:lnTo>
                  <a:lnTo>
                    <a:pt x="6096" y="996237"/>
                  </a:lnTo>
                  <a:lnTo>
                    <a:pt x="6096" y="1002186"/>
                  </a:lnTo>
                  <a:close/>
                </a:path>
                <a:path w="2392679" h="1159510">
                  <a:moveTo>
                    <a:pt x="4572" y="992713"/>
                  </a:moveTo>
                  <a:lnTo>
                    <a:pt x="4093" y="988617"/>
                  </a:lnTo>
                  <a:lnTo>
                    <a:pt x="4572" y="988617"/>
                  </a:lnTo>
                  <a:lnTo>
                    <a:pt x="4572" y="992713"/>
                  </a:lnTo>
                  <a:close/>
                </a:path>
                <a:path w="2392679" h="1159510">
                  <a:moveTo>
                    <a:pt x="3048" y="979667"/>
                  </a:moveTo>
                  <a:lnTo>
                    <a:pt x="2847" y="977949"/>
                  </a:lnTo>
                  <a:lnTo>
                    <a:pt x="3048" y="977949"/>
                  </a:lnTo>
                  <a:lnTo>
                    <a:pt x="3048" y="979667"/>
                  </a:lnTo>
                  <a:close/>
                </a:path>
                <a:path w="2392679" h="1159510">
                  <a:moveTo>
                    <a:pt x="2343448" y="1065"/>
                  </a:moveTo>
                  <a:lnTo>
                    <a:pt x="2342388" y="1065"/>
                  </a:lnTo>
                  <a:lnTo>
                    <a:pt x="2342388" y="0"/>
                  </a:lnTo>
                  <a:lnTo>
                    <a:pt x="2343448" y="1065"/>
                  </a:lnTo>
                  <a:close/>
                </a:path>
                <a:path w="2392679" h="1159510">
                  <a:moveTo>
                    <a:pt x="2350781" y="10209"/>
                  </a:moveTo>
                  <a:lnTo>
                    <a:pt x="2350008" y="10209"/>
                  </a:lnTo>
                  <a:lnTo>
                    <a:pt x="2350008" y="8988"/>
                  </a:lnTo>
                  <a:lnTo>
                    <a:pt x="2350781" y="10209"/>
                  </a:lnTo>
                  <a:close/>
                </a:path>
                <a:path w="2392679" h="1159510">
                  <a:moveTo>
                    <a:pt x="2354640" y="16305"/>
                  </a:moveTo>
                  <a:close/>
                </a:path>
                <a:path w="2392679" h="1159510">
                  <a:moveTo>
                    <a:pt x="2362359" y="28497"/>
                  </a:moveTo>
                  <a:lnTo>
                    <a:pt x="2362200" y="28497"/>
                  </a:lnTo>
                  <a:lnTo>
                    <a:pt x="2362200" y="28247"/>
                  </a:lnTo>
                  <a:lnTo>
                    <a:pt x="2362359" y="28497"/>
                  </a:lnTo>
                  <a:close/>
                </a:path>
                <a:path w="2392679" h="1159510">
                  <a:moveTo>
                    <a:pt x="2367182" y="36117"/>
                  </a:moveTo>
                  <a:lnTo>
                    <a:pt x="2366772" y="36117"/>
                  </a:lnTo>
                  <a:lnTo>
                    <a:pt x="2366772" y="35469"/>
                  </a:lnTo>
                  <a:lnTo>
                    <a:pt x="2367182" y="36117"/>
                  </a:lnTo>
                  <a:close/>
                </a:path>
                <a:path w="2392679" h="1159510">
                  <a:moveTo>
                    <a:pt x="2371042" y="42213"/>
                  </a:moveTo>
                  <a:lnTo>
                    <a:pt x="2369820" y="42213"/>
                  </a:lnTo>
                  <a:lnTo>
                    <a:pt x="2369820" y="40284"/>
                  </a:lnTo>
                  <a:lnTo>
                    <a:pt x="2371042" y="42213"/>
                  </a:lnTo>
                  <a:close/>
                </a:path>
                <a:path w="2392679" h="1159510">
                  <a:moveTo>
                    <a:pt x="2372497" y="45261"/>
                  </a:moveTo>
                  <a:lnTo>
                    <a:pt x="2371344" y="45261"/>
                  </a:lnTo>
                  <a:lnTo>
                    <a:pt x="2371344" y="42690"/>
                  </a:lnTo>
                  <a:lnTo>
                    <a:pt x="2371886" y="43546"/>
                  </a:lnTo>
                  <a:lnTo>
                    <a:pt x="2372497" y="45261"/>
                  </a:lnTo>
                  <a:close/>
                </a:path>
                <a:path w="2392679" h="1159510">
                  <a:moveTo>
                    <a:pt x="2373583" y="48309"/>
                  </a:moveTo>
                  <a:lnTo>
                    <a:pt x="2372868" y="48309"/>
                  </a:lnTo>
                  <a:lnTo>
                    <a:pt x="2372868" y="46303"/>
                  </a:lnTo>
                  <a:lnTo>
                    <a:pt x="2373583" y="48309"/>
                  </a:lnTo>
                  <a:close/>
                </a:path>
                <a:path w="2392679" h="1159510">
                  <a:moveTo>
                    <a:pt x="2374669" y="51357"/>
                  </a:moveTo>
                  <a:lnTo>
                    <a:pt x="2374392" y="51357"/>
                  </a:lnTo>
                  <a:lnTo>
                    <a:pt x="2374392" y="50579"/>
                  </a:lnTo>
                  <a:lnTo>
                    <a:pt x="2374669" y="51357"/>
                  </a:lnTo>
                  <a:close/>
                </a:path>
                <a:path w="2392679" h="1159510">
                  <a:moveTo>
                    <a:pt x="2385531" y="81837"/>
                  </a:moveTo>
                  <a:lnTo>
                    <a:pt x="2385060" y="81837"/>
                  </a:lnTo>
                  <a:lnTo>
                    <a:pt x="2385060" y="80514"/>
                  </a:lnTo>
                  <a:lnTo>
                    <a:pt x="2385531" y="81837"/>
                  </a:lnTo>
                  <a:close/>
                </a:path>
                <a:path w="2392679" h="1159510">
                  <a:moveTo>
                    <a:pt x="2387418" y="87933"/>
                  </a:moveTo>
                  <a:lnTo>
                    <a:pt x="2386584" y="87933"/>
                  </a:lnTo>
                  <a:lnTo>
                    <a:pt x="2386584" y="84791"/>
                  </a:lnTo>
                  <a:lnTo>
                    <a:pt x="2387281" y="86747"/>
                  </a:lnTo>
                  <a:lnTo>
                    <a:pt x="2387418" y="87933"/>
                  </a:lnTo>
                  <a:close/>
                </a:path>
                <a:path w="2392679" h="1159510">
                  <a:moveTo>
                    <a:pt x="2388295" y="95553"/>
                  </a:moveTo>
                  <a:lnTo>
                    <a:pt x="2388108" y="95553"/>
                  </a:lnTo>
                  <a:lnTo>
                    <a:pt x="2388108" y="93930"/>
                  </a:lnTo>
                  <a:lnTo>
                    <a:pt x="2388295" y="95553"/>
                  </a:lnTo>
                  <a:close/>
                </a:path>
                <a:path w="2392679" h="1159510">
                  <a:moveTo>
                    <a:pt x="2391157" y="966797"/>
                  </a:moveTo>
                  <a:lnTo>
                    <a:pt x="2392656" y="133448"/>
                  </a:lnTo>
                  <a:lnTo>
                    <a:pt x="2392680" y="953566"/>
                  </a:lnTo>
                  <a:lnTo>
                    <a:pt x="2391157" y="966797"/>
                  </a:lnTo>
                  <a:close/>
                </a:path>
                <a:path w="2392679" h="1159510">
                  <a:moveTo>
                    <a:pt x="2383952" y="1009814"/>
                  </a:moveTo>
                  <a:lnTo>
                    <a:pt x="2386584" y="999285"/>
                  </a:lnTo>
                  <a:lnTo>
                    <a:pt x="2388108" y="991665"/>
                  </a:lnTo>
                  <a:lnTo>
                    <a:pt x="2388711" y="988045"/>
                  </a:lnTo>
                  <a:lnTo>
                    <a:pt x="2387281" y="1000472"/>
                  </a:lnTo>
                  <a:lnTo>
                    <a:pt x="2383952" y="1009814"/>
                  </a:lnTo>
                  <a:close/>
                </a:path>
                <a:path w="2392679" h="1159510">
                  <a:moveTo>
                    <a:pt x="2368853" y="1048463"/>
                  </a:moveTo>
                  <a:lnTo>
                    <a:pt x="2371344" y="1043481"/>
                  </a:lnTo>
                  <a:lnTo>
                    <a:pt x="2372868" y="1038910"/>
                  </a:lnTo>
                  <a:lnTo>
                    <a:pt x="2375358" y="1033930"/>
                  </a:lnTo>
                  <a:lnTo>
                    <a:pt x="2371886" y="1043673"/>
                  </a:lnTo>
                  <a:lnTo>
                    <a:pt x="2368853" y="1048463"/>
                  </a:lnTo>
                  <a:close/>
                </a:path>
                <a:path w="2392679" h="1159510">
                  <a:moveTo>
                    <a:pt x="2354354" y="1071366"/>
                  </a:moveTo>
                  <a:lnTo>
                    <a:pt x="2354580" y="1070913"/>
                  </a:lnTo>
                  <a:lnTo>
                    <a:pt x="2354744" y="1070749"/>
                  </a:lnTo>
                  <a:lnTo>
                    <a:pt x="2354354" y="1071366"/>
                  </a:lnTo>
                  <a:close/>
                </a:path>
                <a:path w="2392679" h="1159510">
                  <a:moveTo>
                    <a:pt x="2344380" y="1085218"/>
                  </a:moveTo>
                  <a:lnTo>
                    <a:pt x="2345436" y="1083105"/>
                  </a:lnTo>
                  <a:lnTo>
                    <a:pt x="2348484" y="1080058"/>
                  </a:lnTo>
                  <a:lnTo>
                    <a:pt x="2350008" y="1077010"/>
                  </a:lnTo>
                  <a:lnTo>
                    <a:pt x="2352115" y="1074902"/>
                  </a:lnTo>
                  <a:lnTo>
                    <a:pt x="2347693" y="1081888"/>
                  </a:lnTo>
                  <a:lnTo>
                    <a:pt x="2344380" y="1085218"/>
                  </a:lnTo>
                  <a:close/>
                </a:path>
                <a:path w="2392679" h="1159510">
                  <a:moveTo>
                    <a:pt x="2308356" y="1118662"/>
                  </a:moveTo>
                  <a:lnTo>
                    <a:pt x="2310384" y="1116633"/>
                  </a:lnTo>
                  <a:lnTo>
                    <a:pt x="2313432" y="1115110"/>
                  </a:lnTo>
                  <a:lnTo>
                    <a:pt x="2316480" y="1112061"/>
                  </a:lnTo>
                  <a:lnTo>
                    <a:pt x="2318849" y="1110877"/>
                  </a:lnTo>
                  <a:lnTo>
                    <a:pt x="2315902" y="1113839"/>
                  </a:lnTo>
                  <a:lnTo>
                    <a:pt x="2308356" y="1118662"/>
                  </a:lnTo>
                  <a:close/>
                </a:path>
                <a:path w="2392679" h="1159510">
                  <a:moveTo>
                    <a:pt x="2304132" y="1121361"/>
                  </a:moveTo>
                  <a:lnTo>
                    <a:pt x="2304288" y="1121205"/>
                  </a:lnTo>
                  <a:lnTo>
                    <a:pt x="2304692" y="1121003"/>
                  </a:lnTo>
                  <a:lnTo>
                    <a:pt x="2304132" y="1121361"/>
                  </a:lnTo>
                  <a:close/>
                </a:path>
                <a:path w="2392679" h="1159510">
                  <a:moveTo>
                    <a:pt x="2287243" y="1132155"/>
                  </a:moveTo>
                  <a:lnTo>
                    <a:pt x="2287524" y="1131874"/>
                  </a:lnTo>
                  <a:lnTo>
                    <a:pt x="2288253" y="1131509"/>
                  </a:lnTo>
                  <a:lnTo>
                    <a:pt x="2287243" y="1132155"/>
                  </a:lnTo>
                  <a:close/>
                </a:path>
                <a:path w="2392679" h="1159510">
                  <a:moveTo>
                    <a:pt x="2267305" y="1141983"/>
                  </a:moveTo>
                  <a:lnTo>
                    <a:pt x="2278380" y="1136445"/>
                  </a:lnTo>
                  <a:lnTo>
                    <a:pt x="2282873" y="1134948"/>
                  </a:lnTo>
                  <a:lnTo>
                    <a:pt x="2277713" y="1138245"/>
                  </a:lnTo>
                  <a:lnTo>
                    <a:pt x="2267305" y="1141983"/>
                  </a:lnTo>
                  <a:close/>
                </a:path>
                <a:path w="2392679" h="1159510">
                  <a:moveTo>
                    <a:pt x="2218901" y="1155610"/>
                  </a:moveTo>
                  <a:lnTo>
                    <a:pt x="2225040" y="1154733"/>
                  </a:lnTo>
                  <a:lnTo>
                    <a:pt x="2232660" y="1153210"/>
                  </a:lnTo>
                  <a:lnTo>
                    <a:pt x="2238756" y="1151685"/>
                  </a:lnTo>
                  <a:lnTo>
                    <a:pt x="2243328" y="1150161"/>
                  </a:lnTo>
                  <a:lnTo>
                    <a:pt x="2247294" y="1149170"/>
                  </a:lnTo>
                  <a:lnTo>
                    <a:pt x="2234326" y="1153827"/>
                  </a:lnTo>
                  <a:lnTo>
                    <a:pt x="2218901" y="1155610"/>
                  </a:lnTo>
                  <a:close/>
                </a:path>
                <a:path w="2392679" h="1159510">
                  <a:moveTo>
                    <a:pt x="2197608" y="1158072"/>
                  </a:moveTo>
                  <a:lnTo>
                    <a:pt x="2197608" y="1157781"/>
                  </a:lnTo>
                  <a:lnTo>
                    <a:pt x="2209374" y="1156712"/>
                  </a:lnTo>
                  <a:lnTo>
                    <a:pt x="2197608" y="1158072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22" name="object 22"/>
            <p:cNvSpPr/>
            <p:nvPr/>
          </p:nvSpPr>
          <p:spPr>
            <a:xfrm>
              <a:off x="6324600" y="3806952"/>
              <a:ext cx="2426335" cy="1264920"/>
            </a:xfrm>
            <a:custGeom>
              <a:avLst/>
              <a:gdLst/>
              <a:ahLst/>
              <a:cxnLst/>
              <a:rect l="l" t="t" r="r" b="b"/>
              <a:pathLst>
                <a:path w="2426334" h="1264920">
                  <a:moveTo>
                    <a:pt x="2205228" y="1264920"/>
                  </a:moveTo>
                  <a:lnTo>
                    <a:pt x="222504" y="1264920"/>
                  </a:lnTo>
                  <a:lnTo>
                    <a:pt x="178307" y="1259840"/>
                  </a:lnTo>
                  <a:lnTo>
                    <a:pt x="137160" y="1247140"/>
                  </a:lnTo>
                  <a:lnTo>
                    <a:pt x="99060" y="1226820"/>
                  </a:lnTo>
                  <a:lnTo>
                    <a:pt x="51816" y="1183640"/>
                  </a:lnTo>
                  <a:lnTo>
                    <a:pt x="27432" y="1148080"/>
                  </a:lnTo>
                  <a:lnTo>
                    <a:pt x="10668" y="1108710"/>
                  </a:lnTo>
                  <a:lnTo>
                    <a:pt x="1524" y="1066800"/>
                  </a:lnTo>
                  <a:lnTo>
                    <a:pt x="1521" y="1041400"/>
                  </a:lnTo>
                  <a:lnTo>
                    <a:pt x="0" y="222250"/>
                  </a:lnTo>
                  <a:lnTo>
                    <a:pt x="4572" y="177800"/>
                  </a:lnTo>
                  <a:lnTo>
                    <a:pt x="18288" y="137160"/>
                  </a:lnTo>
                  <a:lnTo>
                    <a:pt x="38100" y="99060"/>
                  </a:lnTo>
                  <a:lnTo>
                    <a:pt x="65532" y="64770"/>
                  </a:lnTo>
                  <a:lnTo>
                    <a:pt x="97536" y="39370"/>
                  </a:lnTo>
                  <a:lnTo>
                    <a:pt x="115824" y="26670"/>
                  </a:lnTo>
                  <a:lnTo>
                    <a:pt x="155448" y="10160"/>
                  </a:lnTo>
                  <a:lnTo>
                    <a:pt x="199643" y="1270"/>
                  </a:lnTo>
                  <a:lnTo>
                    <a:pt x="222504" y="0"/>
                  </a:lnTo>
                  <a:lnTo>
                    <a:pt x="2203704" y="0"/>
                  </a:lnTo>
                  <a:lnTo>
                    <a:pt x="2226564" y="1270"/>
                  </a:lnTo>
                  <a:lnTo>
                    <a:pt x="2247900" y="3810"/>
                  </a:lnTo>
                  <a:lnTo>
                    <a:pt x="2269236" y="10160"/>
                  </a:lnTo>
                  <a:lnTo>
                    <a:pt x="2286304" y="16510"/>
                  </a:lnTo>
                  <a:lnTo>
                    <a:pt x="219455" y="16510"/>
                  </a:lnTo>
                  <a:lnTo>
                    <a:pt x="196596" y="17780"/>
                  </a:lnTo>
                  <a:lnTo>
                    <a:pt x="178307" y="20320"/>
                  </a:lnTo>
                  <a:lnTo>
                    <a:pt x="173736" y="21590"/>
                  </a:lnTo>
                  <a:lnTo>
                    <a:pt x="161544" y="25400"/>
                  </a:lnTo>
                  <a:lnTo>
                    <a:pt x="152400" y="27940"/>
                  </a:lnTo>
                  <a:lnTo>
                    <a:pt x="149352" y="29210"/>
                  </a:lnTo>
                  <a:lnTo>
                    <a:pt x="144780" y="31750"/>
                  </a:lnTo>
                  <a:lnTo>
                    <a:pt x="141732" y="33020"/>
                  </a:lnTo>
                  <a:lnTo>
                    <a:pt x="137160" y="34290"/>
                  </a:lnTo>
                  <a:lnTo>
                    <a:pt x="121920" y="41910"/>
                  </a:lnTo>
                  <a:lnTo>
                    <a:pt x="120396" y="43180"/>
                  </a:lnTo>
                  <a:lnTo>
                    <a:pt x="117348" y="44450"/>
                  </a:lnTo>
                  <a:lnTo>
                    <a:pt x="115823" y="46990"/>
                  </a:lnTo>
                  <a:lnTo>
                    <a:pt x="109728" y="49530"/>
                  </a:lnTo>
                  <a:lnTo>
                    <a:pt x="108204" y="50800"/>
                  </a:lnTo>
                  <a:lnTo>
                    <a:pt x="105155" y="52070"/>
                  </a:lnTo>
                  <a:lnTo>
                    <a:pt x="102107" y="55880"/>
                  </a:lnTo>
                  <a:lnTo>
                    <a:pt x="99060" y="57150"/>
                  </a:lnTo>
                  <a:lnTo>
                    <a:pt x="92964" y="62230"/>
                  </a:lnTo>
                  <a:lnTo>
                    <a:pt x="83820" y="71120"/>
                  </a:lnTo>
                  <a:lnTo>
                    <a:pt x="80772" y="72390"/>
                  </a:lnTo>
                  <a:lnTo>
                    <a:pt x="73152" y="80010"/>
                  </a:lnTo>
                  <a:lnTo>
                    <a:pt x="71628" y="82550"/>
                  </a:lnTo>
                  <a:lnTo>
                    <a:pt x="62484" y="92710"/>
                  </a:lnTo>
                  <a:lnTo>
                    <a:pt x="60960" y="95250"/>
                  </a:lnTo>
                  <a:lnTo>
                    <a:pt x="57912" y="97790"/>
                  </a:lnTo>
                  <a:lnTo>
                    <a:pt x="56388" y="101600"/>
                  </a:lnTo>
                  <a:lnTo>
                    <a:pt x="53339" y="104140"/>
                  </a:lnTo>
                  <a:lnTo>
                    <a:pt x="51816" y="107950"/>
                  </a:lnTo>
                  <a:lnTo>
                    <a:pt x="50292" y="109220"/>
                  </a:lnTo>
                  <a:lnTo>
                    <a:pt x="47244" y="115570"/>
                  </a:lnTo>
                  <a:lnTo>
                    <a:pt x="45720" y="116840"/>
                  </a:lnTo>
                  <a:lnTo>
                    <a:pt x="42672" y="123190"/>
                  </a:lnTo>
                  <a:lnTo>
                    <a:pt x="41148" y="124460"/>
                  </a:lnTo>
                  <a:lnTo>
                    <a:pt x="38100" y="130810"/>
                  </a:lnTo>
                  <a:lnTo>
                    <a:pt x="36576" y="134620"/>
                  </a:lnTo>
                  <a:lnTo>
                    <a:pt x="32004" y="143510"/>
                  </a:lnTo>
                  <a:lnTo>
                    <a:pt x="28955" y="153670"/>
                  </a:lnTo>
                  <a:lnTo>
                    <a:pt x="27432" y="156210"/>
                  </a:lnTo>
                  <a:lnTo>
                    <a:pt x="25907" y="161290"/>
                  </a:lnTo>
                  <a:lnTo>
                    <a:pt x="21336" y="179070"/>
                  </a:lnTo>
                  <a:lnTo>
                    <a:pt x="18288" y="196850"/>
                  </a:lnTo>
                  <a:lnTo>
                    <a:pt x="16840" y="220980"/>
                  </a:lnTo>
                  <a:lnTo>
                    <a:pt x="16764" y="1041400"/>
                  </a:lnTo>
                  <a:lnTo>
                    <a:pt x="18288" y="1041400"/>
                  </a:lnTo>
                  <a:lnTo>
                    <a:pt x="18288" y="1065530"/>
                  </a:lnTo>
                  <a:lnTo>
                    <a:pt x="19812" y="1065530"/>
                  </a:lnTo>
                  <a:lnTo>
                    <a:pt x="19812" y="1076960"/>
                  </a:lnTo>
                  <a:lnTo>
                    <a:pt x="21336" y="1076960"/>
                  </a:lnTo>
                  <a:lnTo>
                    <a:pt x="21336" y="1084580"/>
                  </a:lnTo>
                  <a:lnTo>
                    <a:pt x="22860" y="1084580"/>
                  </a:lnTo>
                  <a:lnTo>
                    <a:pt x="22860" y="1090930"/>
                  </a:lnTo>
                  <a:lnTo>
                    <a:pt x="24384" y="1090930"/>
                  </a:lnTo>
                  <a:lnTo>
                    <a:pt x="24384" y="1096010"/>
                  </a:lnTo>
                  <a:lnTo>
                    <a:pt x="25907" y="1096010"/>
                  </a:lnTo>
                  <a:lnTo>
                    <a:pt x="25907" y="1102360"/>
                  </a:lnTo>
                  <a:lnTo>
                    <a:pt x="27432" y="1102360"/>
                  </a:lnTo>
                  <a:lnTo>
                    <a:pt x="27432" y="1107440"/>
                  </a:lnTo>
                  <a:lnTo>
                    <a:pt x="28955" y="1107440"/>
                  </a:lnTo>
                  <a:lnTo>
                    <a:pt x="28955" y="1111250"/>
                  </a:lnTo>
                  <a:lnTo>
                    <a:pt x="30480" y="1111250"/>
                  </a:lnTo>
                  <a:lnTo>
                    <a:pt x="30480" y="1115060"/>
                  </a:lnTo>
                  <a:lnTo>
                    <a:pt x="32004" y="1115060"/>
                  </a:lnTo>
                  <a:lnTo>
                    <a:pt x="32004" y="1120140"/>
                  </a:lnTo>
                  <a:lnTo>
                    <a:pt x="33528" y="1120140"/>
                  </a:lnTo>
                  <a:lnTo>
                    <a:pt x="33528" y="1123950"/>
                  </a:lnTo>
                  <a:lnTo>
                    <a:pt x="35052" y="1123950"/>
                  </a:lnTo>
                  <a:lnTo>
                    <a:pt x="35052" y="1126490"/>
                  </a:lnTo>
                  <a:lnTo>
                    <a:pt x="36576" y="1126490"/>
                  </a:lnTo>
                  <a:lnTo>
                    <a:pt x="36576" y="1130300"/>
                  </a:lnTo>
                  <a:lnTo>
                    <a:pt x="38100" y="1130300"/>
                  </a:lnTo>
                  <a:lnTo>
                    <a:pt x="38100" y="1132840"/>
                  </a:lnTo>
                  <a:lnTo>
                    <a:pt x="39623" y="1132840"/>
                  </a:lnTo>
                  <a:lnTo>
                    <a:pt x="39623" y="1136650"/>
                  </a:lnTo>
                  <a:lnTo>
                    <a:pt x="41148" y="1136650"/>
                  </a:lnTo>
                  <a:lnTo>
                    <a:pt x="41148" y="1139190"/>
                  </a:lnTo>
                  <a:lnTo>
                    <a:pt x="42672" y="1139190"/>
                  </a:lnTo>
                  <a:lnTo>
                    <a:pt x="42672" y="1141730"/>
                  </a:lnTo>
                  <a:lnTo>
                    <a:pt x="44196" y="1141730"/>
                  </a:lnTo>
                  <a:lnTo>
                    <a:pt x="45720" y="1144270"/>
                  </a:lnTo>
                  <a:lnTo>
                    <a:pt x="45720" y="1146810"/>
                  </a:lnTo>
                  <a:lnTo>
                    <a:pt x="47244" y="1146810"/>
                  </a:lnTo>
                  <a:lnTo>
                    <a:pt x="47244" y="1149350"/>
                  </a:lnTo>
                  <a:lnTo>
                    <a:pt x="48768" y="1149350"/>
                  </a:lnTo>
                  <a:lnTo>
                    <a:pt x="50292" y="1151890"/>
                  </a:lnTo>
                  <a:lnTo>
                    <a:pt x="50292" y="1154430"/>
                  </a:lnTo>
                  <a:lnTo>
                    <a:pt x="51816" y="1154430"/>
                  </a:lnTo>
                  <a:lnTo>
                    <a:pt x="51816" y="1158240"/>
                  </a:lnTo>
                  <a:lnTo>
                    <a:pt x="53339" y="1158240"/>
                  </a:lnTo>
                  <a:lnTo>
                    <a:pt x="57912" y="1162050"/>
                  </a:lnTo>
                  <a:lnTo>
                    <a:pt x="57912" y="1164590"/>
                  </a:lnTo>
                  <a:lnTo>
                    <a:pt x="59436" y="1164590"/>
                  </a:lnTo>
                  <a:lnTo>
                    <a:pt x="62484" y="1168400"/>
                  </a:lnTo>
                  <a:lnTo>
                    <a:pt x="62484" y="1170940"/>
                  </a:lnTo>
                  <a:lnTo>
                    <a:pt x="64007" y="1170940"/>
                  </a:lnTo>
                  <a:lnTo>
                    <a:pt x="71628" y="1178560"/>
                  </a:lnTo>
                  <a:lnTo>
                    <a:pt x="71628" y="1182370"/>
                  </a:lnTo>
                  <a:lnTo>
                    <a:pt x="73152" y="1182370"/>
                  </a:lnTo>
                  <a:lnTo>
                    <a:pt x="83820" y="1192530"/>
                  </a:lnTo>
                  <a:lnTo>
                    <a:pt x="86868" y="1193800"/>
                  </a:lnTo>
                  <a:lnTo>
                    <a:pt x="94488" y="1201420"/>
                  </a:lnTo>
                  <a:lnTo>
                    <a:pt x="97536" y="1202690"/>
                  </a:lnTo>
                  <a:lnTo>
                    <a:pt x="100584" y="1206500"/>
                  </a:lnTo>
                  <a:lnTo>
                    <a:pt x="103632" y="1207770"/>
                  </a:lnTo>
                  <a:lnTo>
                    <a:pt x="106680" y="1210310"/>
                  </a:lnTo>
                  <a:lnTo>
                    <a:pt x="112776" y="1214120"/>
                  </a:lnTo>
                  <a:lnTo>
                    <a:pt x="114300" y="1215390"/>
                  </a:lnTo>
                  <a:lnTo>
                    <a:pt x="120396" y="1217930"/>
                  </a:lnTo>
                  <a:lnTo>
                    <a:pt x="121920" y="1220470"/>
                  </a:lnTo>
                  <a:lnTo>
                    <a:pt x="143255" y="1230630"/>
                  </a:lnTo>
                  <a:lnTo>
                    <a:pt x="156972" y="1235710"/>
                  </a:lnTo>
                  <a:lnTo>
                    <a:pt x="160020" y="1236980"/>
                  </a:lnTo>
                  <a:lnTo>
                    <a:pt x="178307" y="1240790"/>
                  </a:lnTo>
                  <a:lnTo>
                    <a:pt x="185928" y="1243330"/>
                  </a:lnTo>
                  <a:lnTo>
                    <a:pt x="195072" y="1244600"/>
                  </a:lnTo>
                  <a:lnTo>
                    <a:pt x="213360" y="1245870"/>
                  </a:lnTo>
                  <a:lnTo>
                    <a:pt x="2287830" y="1247140"/>
                  </a:lnTo>
                  <a:lnTo>
                    <a:pt x="2270760" y="1253490"/>
                  </a:lnTo>
                  <a:lnTo>
                    <a:pt x="2249424" y="1259840"/>
                  </a:lnTo>
                  <a:lnTo>
                    <a:pt x="2205228" y="1264920"/>
                  </a:lnTo>
                  <a:close/>
                </a:path>
                <a:path w="2426334" h="1264920">
                  <a:moveTo>
                    <a:pt x="2287830" y="1247140"/>
                  </a:moveTo>
                  <a:lnTo>
                    <a:pt x="2214372" y="1247140"/>
                  </a:lnTo>
                  <a:lnTo>
                    <a:pt x="2214372" y="1245870"/>
                  </a:lnTo>
                  <a:lnTo>
                    <a:pt x="2231136" y="1244600"/>
                  </a:lnTo>
                  <a:lnTo>
                    <a:pt x="2241804" y="1243330"/>
                  </a:lnTo>
                  <a:lnTo>
                    <a:pt x="2249424" y="1240790"/>
                  </a:lnTo>
                  <a:lnTo>
                    <a:pt x="2255520" y="1239520"/>
                  </a:lnTo>
                  <a:lnTo>
                    <a:pt x="2260092" y="1238250"/>
                  </a:lnTo>
                  <a:lnTo>
                    <a:pt x="2266188" y="1236980"/>
                  </a:lnTo>
                  <a:lnTo>
                    <a:pt x="2275332" y="1234440"/>
                  </a:lnTo>
                  <a:lnTo>
                    <a:pt x="2278380" y="1231900"/>
                  </a:lnTo>
                  <a:lnTo>
                    <a:pt x="2282952" y="1230630"/>
                  </a:lnTo>
                  <a:lnTo>
                    <a:pt x="2295144" y="1224280"/>
                  </a:lnTo>
                  <a:lnTo>
                    <a:pt x="2299716" y="1223010"/>
                  </a:lnTo>
                  <a:lnTo>
                    <a:pt x="2302764" y="1221740"/>
                  </a:lnTo>
                  <a:lnTo>
                    <a:pt x="2304288" y="1220470"/>
                  </a:lnTo>
                  <a:lnTo>
                    <a:pt x="2310384" y="1216660"/>
                  </a:lnTo>
                  <a:lnTo>
                    <a:pt x="2311908" y="1215390"/>
                  </a:lnTo>
                  <a:lnTo>
                    <a:pt x="2314956" y="1214120"/>
                  </a:lnTo>
                  <a:lnTo>
                    <a:pt x="2321052" y="1209040"/>
                  </a:lnTo>
                  <a:lnTo>
                    <a:pt x="2324100" y="1207770"/>
                  </a:lnTo>
                  <a:lnTo>
                    <a:pt x="2333244" y="1200150"/>
                  </a:lnTo>
                  <a:lnTo>
                    <a:pt x="2336292" y="1198880"/>
                  </a:lnTo>
                  <a:lnTo>
                    <a:pt x="2360676" y="1174750"/>
                  </a:lnTo>
                  <a:lnTo>
                    <a:pt x="2362200" y="1170940"/>
                  </a:lnTo>
                  <a:lnTo>
                    <a:pt x="2365248" y="1168400"/>
                  </a:lnTo>
                  <a:lnTo>
                    <a:pt x="2366772" y="1164590"/>
                  </a:lnTo>
                  <a:lnTo>
                    <a:pt x="2369820" y="1162050"/>
                  </a:lnTo>
                  <a:lnTo>
                    <a:pt x="2371344" y="1159510"/>
                  </a:lnTo>
                  <a:lnTo>
                    <a:pt x="2374392" y="1155700"/>
                  </a:lnTo>
                  <a:lnTo>
                    <a:pt x="2377440" y="1149350"/>
                  </a:lnTo>
                  <a:lnTo>
                    <a:pt x="2378964" y="1148080"/>
                  </a:lnTo>
                  <a:lnTo>
                    <a:pt x="2382012" y="1141730"/>
                  </a:lnTo>
                  <a:lnTo>
                    <a:pt x="2383536" y="1140460"/>
                  </a:lnTo>
                  <a:lnTo>
                    <a:pt x="2388108" y="1131570"/>
                  </a:lnTo>
                  <a:lnTo>
                    <a:pt x="2389632" y="1126490"/>
                  </a:lnTo>
                  <a:lnTo>
                    <a:pt x="2394204" y="1117600"/>
                  </a:lnTo>
                  <a:lnTo>
                    <a:pt x="2404872" y="1079500"/>
                  </a:lnTo>
                  <a:lnTo>
                    <a:pt x="2409444" y="208280"/>
                  </a:lnTo>
                  <a:lnTo>
                    <a:pt x="2407920" y="208280"/>
                  </a:lnTo>
                  <a:lnTo>
                    <a:pt x="2407920" y="193040"/>
                  </a:lnTo>
                  <a:lnTo>
                    <a:pt x="2406396" y="193040"/>
                  </a:lnTo>
                  <a:lnTo>
                    <a:pt x="2406396" y="184150"/>
                  </a:lnTo>
                  <a:lnTo>
                    <a:pt x="2404872" y="184150"/>
                  </a:lnTo>
                  <a:lnTo>
                    <a:pt x="2404872" y="176530"/>
                  </a:lnTo>
                  <a:lnTo>
                    <a:pt x="2403348" y="176530"/>
                  </a:lnTo>
                  <a:lnTo>
                    <a:pt x="2403348" y="170180"/>
                  </a:lnTo>
                  <a:lnTo>
                    <a:pt x="2401824" y="170180"/>
                  </a:lnTo>
                  <a:lnTo>
                    <a:pt x="2401824" y="163830"/>
                  </a:lnTo>
                  <a:lnTo>
                    <a:pt x="2400300" y="163830"/>
                  </a:lnTo>
                  <a:lnTo>
                    <a:pt x="2400300" y="158750"/>
                  </a:lnTo>
                  <a:lnTo>
                    <a:pt x="2398776" y="158750"/>
                  </a:lnTo>
                  <a:lnTo>
                    <a:pt x="2398776" y="154940"/>
                  </a:lnTo>
                  <a:lnTo>
                    <a:pt x="2397252" y="154940"/>
                  </a:lnTo>
                  <a:lnTo>
                    <a:pt x="2397252" y="149860"/>
                  </a:lnTo>
                  <a:lnTo>
                    <a:pt x="2395728" y="149860"/>
                  </a:lnTo>
                  <a:lnTo>
                    <a:pt x="2395728" y="147320"/>
                  </a:lnTo>
                  <a:lnTo>
                    <a:pt x="2394204" y="147320"/>
                  </a:lnTo>
                  <a:lnTo>
                    <a:pt x="2394204" y="142240"/>
                  </a:lnTo>
                  <a:lnTo>
                    <a:pt x="2392680" y="142240"/>
                  </a:lnTo>
                  <a:lnTo>
                    <a:pt x="2392680" y="139700"/>
                  </a:lnTo>
                  <a:lnTo>
                    <a:pt x="2391156" y="139700"/>
                  </a:lnTo>
                  <a:lnTo>
                    <a:pt x="2391156" y="135890"/>
                  </a:lnTo>
                  <a:lnTo>
                    <a:pt x="2389632" y="135890"/>
                  </a:lnTo>
                  <a:lnTo>
                    <a:pt x="2389632" y="133350"/>
                  </a:lnTo>
                  <a:lnTo>
                    <a:pt x="2388108" y="133350"/>
                  </a:lnTo>
                  <a:lnTo>
                    <a:pt x="2388108" y="130810"/>
                  </a:lnTo>
                  <a:lnTo>
                    <a:pt x="2386584" y="130810"/>
                  </a:lnTo>
                  <a:lnTo>
                    <a:pt x="2386584" y="125730"/>
                  </a:lnTo>
                  <a:lnTo>
                    <a:pt x="2385060" y="124460"/>
                  </a:lnTo>
                  <a:lnTo>
                    <a:pt x="2383536" y="124460"/>
                  </a:lnTo>
                  <a:lnTo>
                    <a:pt x="2383536" y="120650"/>
                  </a:lnTo>
                  <a:lnTo>
                    <a:pt x="2382012" y="120650"/>
                  </a:lnTo>
                  <a:lnTo>
                    <a:pt x="2382012" y="118110"/>
                  </a:lnTo>
                  <a:lnTo>
                    <a:pt x="2380488" y="116840"/>
                  </a:lnTo>
                  <a:lnTo>
                    <a:pt x="2378964" y="116840"/>
                  </a:lnTo>
                  <a:lnTo>
                    <a:pt x="2378964" y="113030"/>
                  </a:lnTo>
                  <a:lnTo>
                    <a:pt x="2377440" y="113030"/>
                  </a:lnTo>
                  <a:lnTo>
                    <a:pt x="2377440" y="110490"/>
                  </a:lnTo>
                  <a:lnTo>
                    <a:pt x="2375916" y="109220"/>
                  </a:lnTo>
                  <a:lnTo>
                    <a:pt x="2374392" y="109220"/>
                  </a:lnTo>
                  <a:lnTo>
                    <a:pt x="2374392" y="105410"/>
                  </a:lnTo>
                  <a:lnTo>
                    <a:pt x="2372868" y="104140"/>
                  </a:lnTo>
                  <a:lnTo>
                    <a:pt x="2371344" y="104140"/>
                  </a:lnTo>
                  <a:lnTo>
                    <a:pt x="2371344" y="101600"/>
                  </a:lnTo>
                  <a:lnTo>
                    <a:pt x="2368296" y="97790"/>
                  </a:lnTo>
                  <a:lnTo>
                    <a:pt x="2366772" y="97790"/>
                  </a:lnTo>
                  <a:lnTo>
                    <a:pt x="2366772" y="95250"/>
                  </a:lnTo>
                  <a:lnTo>
                    <a:pt x="2360676" y="88900"/>
                  </a:lnTo>
                  <a:lnTo>
                    <a:pt x="2359152" y="88900"/>
                  </a:lnTo>
                  <a:lnTo>
                    <a:pt x="2359152" y="86360"/>
                  </a:lnTo>
                  <a:lnTo>
                    <a:pt x="2339340" y="66040"/>
                  </a:lnTo>
                  <a:lnTo>
                    <a:pt x="2336292" y="64770"/>
                  </a:lnTo>
                  <a:lnTo>
                    <a:pt x="2331720" y="59690"/>
                  </a:lnTo>
                  <a:lnTo>
                    <a:pt x="2328672" y="58420"/>
                  </a:lnTo>
                  <a:lnTo>
                    <a:pt x="2325624" y="55880"/>
                  </a:lnTo>
                  <a:lnTo>
                    <a:pt x="2322576" y="54610"/>
                  </a:lnTo>
                  <a:lnTo>
                    <a:pt x="2319528" y="50800"/>
                  </a:lnTo>
                  <a:lnTo>
                    <a:pt x="2316480" y="49530"/>
                  </a:lnTo>
                  <a:lnTo>
                    <a:pt x="2314956" y="48260"/>
                  </a:lnTo>
                  <a:lnTo>
                    <a:pt x="2308860" y="44450"/>
                  </a:lnTo>
                  <a:lnTo>
                    <a:pt x="2307336" y="43180"/>
                  </a:lnTo>
                  <a:lnTo>
                    <a:pt x="2282952" y="31750"/>
                  </a:lnTo>
                  <a:lnTo>
                    <a:pt x="2269236" y="26670"/>
                  </a:lnTo>
                  <a:lnTo>
                    <a:pt x="2266188" y="25400"/>
                  </a:lnTo>
                  <a:lnTo>
                    <a:pt x="2247900" y="20320"/>
                  </a:lnTo>
                  <a:lnTo>
                    <a:pt x="2229612" y="17780"/>
                  </a:lnTo>
                  <a:lnTo>
                    <a:pt x="2208276" y="16510"/>
                  </a:lnTo>
                  <a:lnTo>
                    <a:pt x="2286304" y="16510"/>
                  </a:lnTo>
                  <a:lnTo>
                    <a:pt x="2345436" y="49530"/>
                  </a:lnTo>
                  <a:lnTo>
                    <a:pt x="2374392" y="80010"/>
                  </a:lnTo>
                  <a:lnTo>
                    <a:pt x="2398776" y="115570"/>
                  </a:lnTo>
                  <a:lnTo>
                    <a:pt x="2415540" y="154940"/>
                  </a:lnTo>
                  <a:lnTo>
                    <a:pt x="2424684" y="199390"/>
                  </a:lnTo>
                  <a:lnTo>
                    <a:pt x="2426208" y="220980"/>
                  </a:lnTo>
                  <a:lnTo>
                    <a:pt x="2426123" y="1042670"/>
                  </a:lnTo>
                  <a:lnTo>
                    <a:pt x="2421636" y="1085850"/>
                  </a:lnTo>
                  <a:lnTo>
                    <a:pt x="2409444" y="1127760"/>
                  </a:lnTo>
                  <a:lnTo>
                    <a:pt x="2388108" y="1165860"/>
                  </a:lnTo>
                  <a:lnTo>
                    <a:pt x="2362200" y="1198880"/>
                  </a:lnTo>
                  <a:lnTo>
                    <a:pt x="2328672" y="1226820"/>
                  </a:lnTo>
                  <a:lnTo>
                    <a:pt x="2292096" y="1245870"/>
                  </a:lnTo>
                  <a:lnTo>
                    <a:pt x="2287830" y="12471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23" name="object 23"/>
            <p:cNvSpPr/>
            <p:nvPr/>
          </p:nvSpPr>
          <p:spPr>
            <a:xfrm>
              <a:off x="6341364" y="3823716"/>
              <a:ext cx="2392680" cy="1231900"/>
            </a:xfrm>
            <a:custGeom>
              <a:avLst/>
              <a:gdLst/>
              <a:ahLst/>
              <a:cxnLst/>
              <a:rect l="l" t="t" r="r" b="b"/>
              <a:pathLst>
                <a:path w="2392679" h="1231900">
                  <a:moveTo>
                    <a:pt x="2186940" y="1231392"/>
                  </a:moveTo>
                  <a:lnTo>
                    <a:pt x="205740" y="1231392"/>
                  </a:lnTo>
                  <a:lnTo>
                    <a:pt x="158833" y="1225913"/>
                  </a:lnTo>
                  <a:lnTo>
                    <a:pt x="115632" y="1210331"/>
                  </a:lnTo>
                  <a:lnTo>
                    <a:pt x="77417" y="1185925"/>
                  </a:lnTo>
                  <a:lnTo>
                    <a:pt x="45466" y="1153974"/>
                  </a:lnTo>
                  <a:lnTo>
                    <a:pt x="21060" y="1115759"/>
                  </a:lnTo>
                  <a:lnTo>
                    <a:pt x="5478" y="1072558"/>
                  </a:lnTo>
                  <a:lnTo>
                    <a:pt x="0" y="1025652"/>
                  </a:lnTo>
                  <a:lnTo>
                    <a:pt x="0" y="205739"/>
                  </a:lnTo>
                  <a:lnTo>
                    <a:pt x="5478" y="158833"/>
                  </a:lnTo>
                  <a:lnTo>
                    <a:pt x="21060" y="115632"/>
                  </a:lnTo>
                  <a:lnTo>
                    <a:pt x="45466" y="77417"/>
                  </a:lnTo>
                  <a:lnTo>
                    <a:pt x="77417" y="45466"/>
                  </a:lnTo>
                  <a:lnTo>
                    <a:pt x="115632" y="21060"/>
                  </a:lnTo>
                  <a:lnTo>
                    <a:pt x="158833" y="5478"/>
                  </a:lnTo>
                  <a:lnTo>
                    <a:pt x="205740" y="0"/>
                  </a:lnTo>
                  <a:lnTo>
                    <a:pt x="2186940" y="0"/>
                  </a:lnTo>
                  <a:lnTo>
                    <a:pt x="2234326" y="5478"/>
                  </a:lnTo>
                  <a:lnTo>
                    <a:pt x="2277713" y="21060"/>
                  </a:lnTo>
                  <a:lnTo>
                    <a:pt x="2315902" y="45466"/>
                  </a:lnTo>
                  <a:lnTo>
                    <a:pt x="2347693" y="77417"/>
                  </a:lnTo>
                  <a:lnTo>
                    <a:pt x="2371886" y="115632"/>
                  </a:lnTo>
                  <a:lnTo>
                    <a:pt x="2387281" y="158833"/>
                  </a:lnTo>
                  <a:lnTo>
                    <a:pt x="2392679" y="205739"/>
                  </a:lnTo>
                  <a:lnTo>
                    <a:pt x="2392679" y="1025652"/>
                  </a:lnTo>
                  <a:lnTo>
                    <a:pt x="2387281" y="1072558"/>
                  </a:lnTo>
                  <a:lnTo>
                    <a:pt x="2371886" y="1115759"/>
                  </a:lnTo>
                  <a:lnTo>
                    <a:pt x="2347693" y="1153974"/>
                  </a:lnTo>
                  <a:lnTo>
                    <a:pt x="2315902" y="1185925"/>
                  </a:lnTo>
                  <a:lnTo>
                    <a:pt x="2277713" y="1210331"/>
                  </a:lnTo>
                  <a:lnTo>
                    <a:pt x="2234326" y="1225913"/>
                  </a:lnTo>
                  <a:lnTo>
                    <a:pt x="2186940" y="1231392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24" name="object 24"/>
            <p:cNvSpPr/>
            <p:nvPr/>
          </p:nvSpPr>
          <p:spPr>
            <a:xfrm>
              <a:off x="6324602" y="3806952"/>
              <a:ext cx="2426335" cy="1264920"/>
            </a:xfrm>
            <a:custGeom>
              <a:avLst/>
              <a:gdLst/>
              <a:ahLst/>
              <a:cxnLst/>
              <a:rect l="l" t="t" r="r" b="b"/>
              <a:pathLst>
                <a:path w="2426334" h="1264920">
                  <a:moveTo>
                    <a:pt x="2205225" y="1264920"/>
                  </a:moveTo>
                  <a:lnTo>
                    <a:pt x="222501" y="1264920"/>
                  </a:lnTo>
                  <a:lnTo>
                    <a:pt x="201165" y="1263396"/>
                  </a:lnTo>
                  <a:lnTo>
                    <a:pt x="156969" y="1254252"/>
                  </a:lnTo>
                  <a:lnTo>
                    <a:pt x="117345" y="1237488"/>
                  </a:lnTo>
                  <a:lnTo>
                    <a:pt x="82293" y="1214628"/>
                  </a:lnTo>
                  <a:lnTo>
                    <a:pt x="51813" y="1184148"/>
                  </a:lnTo>
                  <a:lnTo>
                    <a:pt x="27429" y="1149096"/>
                  </a:lnTo>
                  <a:lnTo>
                    <a:pt x="10665" y="1109472"/>
                  </a:lnTo>
                  <a:lnTo>
                    <a:pt x="1521" y="1066800"/>
                  </a:lnTo>
                  <a:lnTo>
                    <a:pt x="1518" y="1042416"/>
                  </a:lnTo>
                  <a:lnTo>
                    <a:pt x="0" y="224028"/>
                  </a:lnTo>
                  <a:lnTo>
                    <a:pt x="4569" y="178308"/>
                  </a:lnTo>
                  <a:lnTo>
                    <a:pt x="18285" y="137160"/>
                  </a:lnTo>
                  <a:lnTo>
                    <a:pt x="38097" y="99060"/>
                  </a:lnTo>
                  <a:lnTo>
                    <a:pt x="65529" y="65532"/>
                  </a:lnTo>
                  <a:lnTo>
                    <a:pt x="97533" y="39624"/>
                  </a:lnTo>
                  <a:lnTo>
                    <a:pt x="135633" y="18288"/>
                  </a:lnTo>
                  <a:lnTo>
                    <a:pt x="176781" y="4572"/>
                  </a:lnTo>
                  <a:lnTo>
                    <a:pt x="222501" y="0"/>
                  </a:lnTo>
                  <a:lnTo>
                    <a:pt x="2203701" y="0"/>
                  </a:lnTo>
                  <a:lnTo>
                    <a:pt x="2247897" y="4572"/>
                  </a:lnTo>
                  <a:lnTo>
                    <a:pt x="2290569" y="18288"/>
                  </a:lnTo>
                  <a:lnTo>
                    <a:pt x="2319307" y="33528"/>
                  </a:lnTo>
                  <a:lnTo>
                    <a:pt x="224025" y="33528"/>
                  </a:lnTo>
                  <a:lnTo>
                    <a:pt x="204213" y="35052"/>
                  </a:lnTo>
                  <a:lnTo>
                    <a:pt x="149349" y="48768"/>
                  </a:lnTo>
                  <a:lnTo>
                    <a:pt x="103629" y="76200"/>
                  </a:lnTo>
                  <a:lnTo>
                    <a:pt x="67053" y="115824"/>
                  </a:lnTo>
                  <a:lnTo>
                    <a:pt x="57909" y="132588"/>
                  </a:lnTo>
                  <a:lnTo>
                    <a:pt x="48765" y="147828"/>
                  </a:lnTo>
                  <a:lnTo>
                    <a:pt x="42669" y="166116"/>
                  </a:lnTo>
                  <a:lnTo>
                    <a:pt x="38097" y="184404"/>
                  </a:lnTo>
                  <a:lnTo>
                    <a:pt x="35049" y="202692"/>
                  </a:lnTo>
                  <a:lnTo>
                    <a:pt x="33642" y="220980"/>
                  </a:lnTo>
                  <a:lnTo>
                    <a:pt x="33652" y="1043940"/>
                  </a:lnTo>
                  <a:lnTo>
                    <a:pt x="42669" y="1097280"/>
                  </a:lnTo>
                  <a:lnTo>
                    <a:pt x="65529" y="1147572"/>
                  </a:lnTo>
                  <a:lnTo>
                    <a:pt x="102105" y="1187196"/>
                  </a:lnTo>
                  <a:lnTo>
                    <a:pt x="147825" y="1216152"/>
                  </a:lnTo>
                  <a:lnTo>
                    <a:pt x="184401" y="1226820"/>
                  </a:lnTo>
                  <a:lnTo>
                    <a:pt x="222501" y="1231392"/>
                  </a:lnTo>
                  <a:lnTo>
                    <a:pt x="2320831" y="1231392"/>
                  </a:lnTo>
                  <a:lnTo>
                    <a:pt x="2310381" y="1237488"/>
                  </a:lnTo>
                  <a:lnTo>
                    <a:pt x="2292093" y="1246632"/>
                  </a:lnTo>
                  <a:lnTo>
                    <a:pt x="2270757" y="1254252"/>
                  </a:lnTo>
                  <a:lnTo>
                    <a:pt x="2249421" y="1260348"/>
                  </a:lnTo>
                  <a:lnTo>
                    <a:pt x="2228085" y="1263396"/>
                  </a:lnTo>
                  <a:lnTo>
                    <a:pt x="2205225" y="1264920"/>
                  </a:lnTo>
                  <a:close/>
                </a:path>
                <a:path w="2426334" h="1264920">
                  <a:moveTo>
                    <a:pt x="2320831" y="1231392"/>
                  </a:moveTo>
                  <a:lnTo>
                    <a:pt x="2203701" y="1231392"/>
                  </a:lnTo>
                  <a:lnTo>
                    <a:pt x="2221989" y="1229868"/>
                  </a:lnTo>
                  <a:lnTo>
                    <a:pt x="2241801" y="1226820"/>
                  </a:lnTo>
                  <a:lnTo>
                    <a:pt x="2293617" y="1208532"/>
                  </a:lnTo>
                  <a:lnTo>
                    <a:pt x="2336289" y="1176528"/>
                  </a:lnTo>
                  <a:lnTo>
                    <a:pt x="2369817" y="1133856"/>
                  </a:lnTo>
                  <a:lnTo>
                    <a:pt x="2388105" y="1082040"/>
                  </a:lnTo>
                  <a:lnTo>
                    <a:pt x="2392559" y="1043940"/>
                  </a:lnTo>
                  <a:lnTo>
                    <a:pt x="2392559" y="222504"/>
                  </a:lnTo>
                  <a:lnTo>
                    <a:pt x="2385057" y="167640"/>
                  </a:lnTo>
                  <a:lnTo>
                    <a:pt x="2369817" y="132588"/>
                  </a:lnTo>
                  <a:lnTo>
                    <a:pt x="2337813" y="89916"/>
                  </a:lnTo>
                  <a:lnTo>
                    <a:pt x="2295141" y="56388"/>
                  </a:lnTo>
                  <a:lnTo>
                    <a:pt x="2243325" y="38100"/>
                  </a:lnTo>
                  <a:lnTo>
                    <a:pt x="2203701" y="33528"/>
                  </a:lnTo>
                  <a:lnTo>
                    <a:pt x="2319307" y="33528"/>
                  </a:lnTo>
                  <a:lnTo>
                    <a:pt x="2360673" y="65532"/>
                  </a:lnTo>
                  <a:lnTo>
                    <a:pt x="2388105" y="97536"/>
                  </a:lnTo>
                  <a:lnTo>
                    <a:pt x="2407917" y="135636"/>
                  </a:lnTo>
                  <a:lnTo>
                    <a:pt x="2421633" y="176784"/>
                  </a:lnTo>
                  <a:lnTo>
                    <a:pt x="2426205" y="220980"/>
                  </a:lnTo>
                  <a:lnTo>
                    <a:pt x="2426103" y="1043940"/>
                  </a:lnTo>
                  <a:lnTo>
                    <a:pt x="2421633" y="1086612"/>
                  </a:lnTo>
                  <a:lnTo>
                    <a:pt x="2409441" y="1127760"/>
                  </a:lnTo>
                  <a:lnTo>
                    <a:pt x="2388105" y="1165860"/>
                  </a:lnTo>
                  <a:lnTo>
                    <a:pt x="2362197" y="1199388"/>
                  </a:lnTo>
                  <a:lnTo>
                    <a:pt x="2328669" y="1226820"/>
                  </a:lnTo>
                  <a:lnTo>
                    <a:pt x="2320831" y="12313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170805" y="2790190"/>
            <a:ext cx="1724025" cy="50609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0795" marR="4445" algn="ctr">
              <a:lnSpc>
                <a:spcPct val="102000"/>
              </a:lnSpc>
              <a:spcBef>
                <a:spcPts val="90"/>
              </a:spcBef>
            </a:pPr>
            <a:r>
              <a:rPr sz="1055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Заключение</a:t>
            </a:r>
            <a:r>
              <a:rPr sz="1055" spc="-73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5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комиссии </a:t>
            </a:r>
            <a:r>
              <a:rPr sz="1055" spc="-358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5" spc="14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1055" spc="5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свидетельство </a:t>
            </a:r>
            <a:r>
              <a:rPr sz="1055" spc="9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об </a:t>
            </a:r>
            <a:r>
              <a:rPr sz="1055" spc="14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5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окончании </a:t>
            </a:r>
            <a:r>
              <a:rPr sz="1055" spc="5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 аспирантуры</a:t>
            </a:r>
            <a:endParaRPr sz="1055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017520" y="483235"/>
            <a:ext cx="2230755" cy="859155"/>
            <a:chOff x="4073652" y="899160"/>
            <a:chExt cx="2426335" cy="1263650"/>
          </a:xfrm>
        </p:grpSpPr>
        <p:sp>
          <p:nvSpPr>
            <p:cNvPr id="27" name="object 27"/>
            <p:cNvSpPr/>
            <p:nvPr/>
          </p:nvSpPr>
          <p:spPr>
            <a:xfrm>
              <a:off x="4091119" y="960642"/>
              <a:ext cx="2392045" cy="1185545"/>
            </a:xfrm>
            <a:custGeom>
              <a:avLst/>
              <a:gdLst/>
              <a:ahLst/>
              <a:cxnLst/>
              <a:rect l="l" t="t" r="r" b="b"/>
              <a:pathLst>
                <a:path w="2392045" h="1185545">
                  <a:moveTo>
                    <a:pt x="19580" y="71687"/>
                  </a:moveTo>
                  <a:lnTo>
                    <a:pt x="20091" y="70248"/>
                  </a:lnTo>
                  <a:lnTo>
                    <a:pt x="21082" y="68683"/>
                  </a:lnTo>
                  <a:lnTo>
                    <a:pt x="19580" y="71687"/>
                  </a:lnTo>
                  <a:close/>
                </a:path>
                <a:path w="2392045" h="1185545">
                  <a:moveTo>
                    <a:pt x="44015" y="32483"/>
                  </a:moveTo>
                  <a:lnTo>
                    <a:pt x="44284" y="32059"/>
                  </a:lnTo>
                  <a:lnTo>
                    <a:pt x="46696" y="29646"/>
                  </a:lnTo>
                  <a:lnTo>
                    <a:pt x="46541" y="29957"/>
                  </a:lnTo>
                  <a:lnTo>
                    <a:pt x="44015" y="32483"/>
                  </a:lnTo>
                  <a:close/>
                </a:path>
                <a:path w="2392045" h="1185545">
                  <a:moveTo>
                    <a:pt x="73662" y="2680"/>
                  </a:moveTo>
                  <a:lnTo>
                    <a:pt x="76074" y="268"/>
                  </a:lnTo>
                  <a:lnTo>
                    <a:pt x="76498" y="0"/>
                  </a:lnTo>
                  <a:lnTo>
                    <a:pt x="73973" y="2525"/>
                  </a:lnTo>
                  <a:lnTo>
                    <a:pt x="73662" y="2680"/>
                  </a:lnTo>
                  <a:close/>
                </a:path>
                <a:path w="2392045" h="1185545">
                  <a:moveTo>
                    <a:pt x="2186237" y="1185149"/>
                  </a:moveTo>
                  <a:lnTo>
                    <a:pt x="205037" y="1185149"/>
                  </a:lnTo>
                  <a:lnTo>
                    <a:pt x="191709" y="1183632"/>
                  </a:lnTo>
                  <a:lnTo>
                    <a:pt x="2186397" y="1185131"/>
                  </a:lnTo>
                  <a:lnTo>
                    <a:pt x="2186237" y="1185149"/>
                  </a:lnTo>
                  <a:close/>
                </a:path>
                <a:path w="2392045" h="1185545">
                  <a:moveTo>
                    <a:pt x="160271" y="1180054"/>
                  </a:moveTo>
                  <a:lnTo>
                    <a:pt x="157651" y="1179755"/>
                  </a:lnTo>
                  <a:lnTo>
                    <a:pt x="154224" y="1178542"/>
                  </a:lnTo>
                  <a:lnTo>
                    <a:pt x="160271" y="1180054"/>
                  </a:lnTo>
                  <a:close/>
                </a:path>
                <a:path w="2392045" h="1185545">
                  <a:moveTo>
                    <a:pt x="121165" y="1166835"/>
                  </a:moveTo>
                  <a:lnTo>
                    <a:pt x="114263" y="1164391"/>
                  </a:lnTo>
                  <a:lnTo>
                    <a:pt x="111365" y="1162561"/>
                  </a:lnTo>
                  <a:lnTo>
                    <a:pt x="115121" y="1163813"/>
                  </a:lnTo>
                  <a:lnTo>
                    <a:pt x="121165" y="1166835"/>
                  </a:lnTo>
                  <a:close/>
                </a:path>
                <a:path w="2392045" h="1185545">
                  <a:moveTo>
                    <a:pt x="85089" y="1145974"/>
                  </a:moveTo>
                  <a:lnTo>
                    <a:pt x="83382" y="1144896"/>
                  </a:lnTo>
                  <a:lnTo>
                    <a:pt x="84641" y="1145525"/>
                  </a:lnTo>
                  <a:lnTo>
                    <a:pt x="85089" y="1145974"/>
                  </a:lnTo>
                  <a:close/>
                </a:path>
                <a:path w="2392045" h="1185545">
                  <a:moveTo>
                    <a:pt x="80956" y="1143364"/>
                  </a:moveTo>
                  <a:lnTo>
                    <a:pt x="76074" y="1140282"/>
                  </a:lnTo>
                  <a:lnTo>
                    <a:pt x="64154" y="1128424"/>
                  </a:lnTo>
                  <a:lnTo>
                    <a:pt x="64829" y="1128761"/>
                  </a:lnTo>
                  <a:lnTo>
                    <a:pt x="75497" y="1139429"/>
                  </a:lnTo>
                  <a:lnTo>
                    <a:pt x="78545" y="1140953"/>
                  </a:lnTo>
                  <a:lnTo>
                    <a:pt x="80956" y="1143364"/>
                  </a:lnTo>
                  <a:close/>
                </a:path>
                <a:path w="2392045" h="1185545">
                  <a:moveTo>
                    <a:pt x="55685" y="1119998"/>
                  </a:moveTo>
                  <a:lnTo>
                    <a:pt x="46110" y="1110473"/>
                  </a:lnTo>
                  <a:lnTo>
                    <a:pt x="46541" y="1110473"/>
                  </a:lnTo>
                  <a:lnTo>
                    <a:pt x="55685" y="1119617"/>
                  </a:lnTo>
                  <a:lnTo>
                    <a:pt x="55685" y="1119998"/>
                  </a:lnTo>
                  <a:close/>
                </a:path>
                <a:path w="2392045" h="1185545">
                  <a:moveTo>
                    <a:pt x="45017" y="1109385"/>
                  </a:moveTo>
                  <a:lnTo>
                    <a:pt x="44284" y="1108656"/>
                  </a:lnTo>
                  <a:lnTo>
                    <a:pt x="41553" y="1104377"/>
                  </a:lnTo>
                  <a:lnTo>
                    <a:pt x="41969" y="1104377"/>
                  </a:lnTo>
                  <a:lnTo>
                    <a:pt x="45017" y="1107425"/>
                  </a:lnTo>
                  <a:lnTo>
                    <a:pt x="45017" y="1109385"/>
                  </a:lnTo>
                  <a:close/>
                </a:path>
                <a:path w="2392045" h="1185545">
                  <a:moveTo>
                    <a:pt x="40445" y="1102640"/>
                  </a:moveTo>
                  <a:lnTo>
                    <a:pt x="38135" y="1099019"/>
                  </a:lnTo>
                  <a:lnTo>
                    <a:pt x="40445" y="1101329"/>
                  </a:lnTo>
                  <a:lnTo>
                    <a:pt x="40445" y="1102640"/>
                  </a:lnTo>
                  <a:close/>
                </a:path>
                <a:path w="2392045" h="1185545">
                  <a:moveTo>
                    <a:pt x="35873" y="1095474"/>
                  </a:moveTo>
                  <a:lnTo>
                    <a:pt x="35448" y="1094809"/>
                  </a:lnTo>
                  <a:lnTo>
                    <a:pt x="35873" y="1095233"/>
                  </a:lnTo>
                  <a:lnTo>
                    <a:pt x="35873" y="1095474"/>
                  </a:lnTo>
                  <a:close/>
                </a:path>
                <a:path w="2392045" h="1185545">
                  <a:moveTo>
                    <a:pt x="32825" y="1090697"/>
                  </a:moveTo>
                  <a:close/>
                </a:path>
                <a:path w="2392045" h="1185545">
                  <a:moveTo>
                    <a:pt x="31301" y="1088308"/>
                  </a:moveTo>
                  <a:lnTo>
                    <a:pt x="30076" y="1086388"/>
                  </a:lnTo>
                  <a:lnTo>
                    <a:pt x="31301" y="1087613"/>
                  </a:lnTo>
                  <a:lnTo>
                    <a:pt x="31301" y="1088308"/>
                  </a:lnTo>
                  <a:close/>
                </a:path>
                <a:path w="2392045" h="1185545">
                  <a:moveTo>
                    <a:pt x="28253" y="1083531"/>
                  </a:moveTo>
                  <a:lnTo>
                    <a:pt x="27389" y="1082177"/>
                  </a:lnTo>
                  <a:lnTo>
                    <a:pt x="28253" y="1083041"/>
                  </a:lnTo>
                  <a:lnTo>
                    <a:pt x="28253" y="1083531"/>
                  </a:lnTo>
                  <a:close/>
                </a:path>
                <a:path w="2392045" h="1185545">
                  <a:moveTo>
                    <a:pt x="25205" y="1078754"/>
                  </a:moveTo>
                  <a:lnTo>
                    <a:pt x="25023" y="1078469"/>
                  </a:lnTo>
                  <a:lnTo>
                    <a:pt x="25205" y="1078469"/>
                  </a:lnTo>
                  <a:lnTo>
                    <a:pt x="25205" y="1078754"/>
                  </a:lnTo>
                  <a:close/>
                </a:path>
                <a:path w="2392045" h="1185545">
                  <a:moveTo>
                    <a:pt x="23681" y="1076365"/>
                  </a:moveTo>
                  <a:lnTo>
                    <a:pt x="23078" y="1075421"/>
                  </a:lnTo>
                  <a:lnTo>
                    <a:pt x="23681" y="1075421"/>
                  </a:lnTo>
                  <a:lnTo>
                    <a:pt x="23681" y="1076365"/>
                  </a:lnTo>
                  <a:close/>
                </a:path>
                <a:path w="2392045" h="1185545">
                  <a:moveTo>
                    <a:pt x="22157" y="1073977"/>
                  </a:moveTo>
                  <a:lnTo>
                    <a:pt x="21134" y="1072373"/>
                  </a:lnTo>
                  <a:lnTo>
                    <a:pt x="22157" y="1072373"/>
                  </a:lnTo>
                  <a:lnTo>
                    <a:pt x="22157" y="1073977"/>
                  </a:lnTo>
                  <a:close/>
                </a:path>
                <a:path w="2392045" h="1185545">
                  <a:moveTo>
                    <a:pt x="20633" y="1071588"/>
                  </a:moveTo>
                  <a:lnTo>
                    <a:pt x="20091" y="1070738"/>
                  </a:lnTo>
                  <a:lnTo>
                    <a:pt x="19584" y="1069325"/>
                  </a:lnTo>
                  <a:lnTo>
                    <a:pt x="20633" y="1069325"/>
                  </a:lnTo>
                  <a:lnTo>
                    <a:pt x="20633" y="1071588"/>
                  </a:lnTo>
                  <a:close/>
                </a:path>
                <a:path w="2392045" h="1185545">
                  <a:moveTo>
                    <a:pt x="19109" y="1067997"/>
                  </a:moveTo>
                  <a:lnTo>
                    <a:pt x="18493" y="1066277"/>
                  </a:lnTo>
                  <a:lnTo>
                    <a:pt x="19109" y="1066277"/>
                  </a:lnTo>
                  <a:lnTo>
                    <a:pt x="19109" y="1067997"/>
                  </a:lnTo>
                  <a:close/>
                </a:path>
                <a:path w="2392045" h="1185545">
                  <a:moveTo>
                    <a:pt x="17585" y="1063742"/>
                  </a:moveTo>
                  <a:lnTo>
                    <a:pt x="17401" y="1063229"/>
                  </a:lnTo>
                  <a:lnTo>
                    <a:pt x="17585" y="1063229"/>
                  </a:lnTo>
                  <a:lnTo>
                    <a:pt x="17585" y="1063742"/>
                  </a:lnTo>
                  <a:close/>
                </a:path>
                <a:path w="2392045" h="1185545">
                  <a:moveTo>
                    <a:pt x="16061" y="1059488"/>
                  </a:moveTo>
                  <a:lnTo>
                    <a:pt x="15763" y="1058657"/>
                  </a:lnTo>
                  <a:lnTo>
                    <a:pt x="16061" y="1058657"/>
                  </a:lnTo>
                  <a:lnTo>
                    <a:pt x="16061" y="1059488"/>
                  </a:lnTo>
                  <a:close/>
                </a:path>
                <a:path w="2392045" h="1185545">
                  <a:moveTo>
                    <a:pt x="14537" y="1055233"/>
                  </a:moveTo>
                  <a:lnTo>
                    <a:pt x="14126" y="1054085"/>
                  </a:lnTo>
                  <a:lnTo>
                    <a:pt x="14537" y="1054085"/>
                  </a:lnTo>
                  <a:lnTo>
                    <a:pt x="14537" y="1055233"/>
                  </a:lnTo>
                  <a:close/>
                </a:path>
                <a:path w="2392045" h="1185545">
                  <a:moveTo>
                    <a:pt x="11489" y="1046723"/>
                  </a:moveTo>
                  <a:lnTo>
                    <a:pt x="11397" y="1046465"/>
                  </a:lnTo>
                  <a:lnTo>
                    <a:pt x="11489" y="1046723"/>
                  </a:lnTo>
                  <a:close/>
                </a:path>
                <a:path w="2392045" h="1185545">
                  <a:moveTo>
                    <a:pt x="9965" y="1042468"/>
                  </a:moveTo>
                  <a:lnTo>
                    <a:pt x="9759" y="1041893"/>
                  </a:lnTo>
                  <a:lnTo>
                    <a:pt x="9965" y="1041893"/>
                  </a:lnTo>
                  <a:lnTo>
                    <a:pt x="9965" y="1042468"/>
                  </a:lnTo>
                  <a:close/>
                </a:path>
                <a:path w="2392045" h="1185545">
                  <a:moveTo>
                    <a:pt x="8441" y="1038213"/>
                  </a:moveTo>
                  <a:lnTo>
                    <a:pt x="7576" y="1035797"/>
                  </a:lnTo>
                  <a:lnTo>
                    <a:pt x="8441" y="1035797"/>
                  </a:lnTo>
                  <a:lnTo>
                    <a:pt x="8441" y="1038213"/>
                  </a:lnTo>
                  <a:close/>
                </a:path>
                <a:path w="2392045" h="1185545">
                  <a:moveTo>
                    <a:pt x="6917" y="1033958"/>
                  </a:moveTo>
                  <a:lnTo>
                    <a:pt x="5938" y="1031225"/>
                  </a:lnTo>
                  <a:lnTo>
                    <a:pt x="6917" y="1031225"/>
                  </a:lnTo>
                  <a:lnTo>
                    <a:pt x="6917" y="1033958"/>
                  </a:lnTo>
                  <a:close/>
                </a:path>
                <a:path w="2392045" h="1185545">
                  <a:moveTo>
                    <a:pt x="5393" y="1029703"/>
                  </a:moveTo>
                  <a:lnTo>
                    <a:pt x="4695" y="1027755"/>
                  </a:lnTo>
                  <a:lnTo>
                    <a:pt x="4392" y="1025129"/>
                  </a:lnTo>
                  <a:lnTo>
                    <a:pt x="5393" y="1025129"/>
                  </a:lnTo>
                  <a:lnTo>
                    <a:pt x="5393" y="1029703"/>
                  </a:lnTo>
                  <a:close/>
                </a:path>
                <a:path w="2392045" h="1185545">
                  <a:moveTo>
                    <a:pt x="3869" y="1020590"/>
                  </a:moveTo>
                  <a:lnTo>
                    <a:pt x="3338" y="1015985"/>
                  </a:lnTo>
                  <a:lnTo>
                    <a:pt x="3869" y="1015985"/>
                  </a:lnTo>
                  <a:lnTo>
                    <a:pt x="3869" y="1020590"/>
                  </a:lnTo>
                  <a:close/>
                </a:path>
                <a:path w="2392045" h="1185545">
                  <a:moveTo>
                    <a:pt x="2345" y="1007372"/>
                  </a:moveTo>
                  <a:lnTo>
                    <a:pt x="2284" y="1006841"/>
                  </a:lnTo>
                  <a:lnTo>
                    <a:pt x="2345" y="1007372"/>
                  </a:lnTo>
                  <a:close/>
                </a:path>
                <a:path w="2392045" h="1185545">
                  <a:moveTo>
                    <a:pt x="821" y="994153"/>
                  </a:moveTo>
                  <a:lnTo>
                    <a:pt x="0" y="987029"/>
                  </a:lnTo>
                  <a:lnTo>
                    <a:pt x="821" y="987029"/>
                  </a:lnTo>
                  <a:lnTo>
                    <a:pt x="821" y="994153"/>
                  </a:lnTo>
                  <a:close/>
                </a:path>
                <a:path w="2392045" h="1185545">
                  <a:moveTo>
                    <a:pt x="2344398" y="29957"/>
                  </a:moveTo>
                  <a:lnTo>
                    <a:pt x="2343209" y="29957"/>
                  </a:lnTo>
                  <a:lnTo>
                    <a:pt x="2343209" y="28775"/>
                  </a:lnTo>
                  <a:lnTo>
                    <a:pt x="2344398" y="29957"/>
                  </a:lnTo>
                  <a:close/>
                </a:path>
                <a:path w="2392045" h="1185545">
                  <a:moveTo>
                    <a:pt x="2350037" y="37577"/>
                  </a:moveTo>
                  <a:lnTo>
                    <a:pt x="2349305" y="37577"/>
                  </a:lnTo>
                  <a:lnTo>
                    <a:pt x="2349305" y="36432"/>
                  </a:lnTo>
                  <a:lnTo>
                    <a:pt x="2350037" y="37577"/>
                  </a:lnTo>
                  <a:close/>
                </a:path>
                <a:path w="2392045" h="1185545">
                  <a:moveTo>
                    <a:pt x="2353933" y="43673"/>
                  </a:moveTo>
                  <a:close/>
                </a:path>
                <a:path w="2392045" h="1185545">
                  <a:moveTo>
                    <a:pt x="2361724" y="55865"/>
                  </a:moveTo>
                  <a:lnTo>
                    <a:pt x="2361497" y="55865"/>
                  </a:lnTo>
                  <a:lnTo>
                    <a:pt x="2361497" y="55509"/>
                  </a:lnTo>
                  <a:lnTo>
                    <a:pt x="2361724" y="55865"/>
                  </a:lnTo>
                  <a:close/>
                </a:path>
                <a:path w="2392045" h="1185545">
                  <a:moveTo>
                    <a:pt x="2364646" y="60437"/>
                  </a:moveTo>
                  <a:lnTo>
                    <a:pt x="2364545" y="60279"/>
                  </a:lnTo>
                  <a:lnTo>
                    <a:pt x="2364646" y="60437"/>
                  </a:lnTo>
                  <a:close/>
                </a:path>
                <a:path w="2392045" h="1185545">
                  <a:moveTo>
                    <a:pt x="2366594" y="63485"/>
                  </a:moveTo>
                  <a:lnTo>
                    <a:pt x="2366069" y="63485"/>
                  </a:lnTo>
                  <a:lnTo>
                    <a:pt x="2366069" y="62663"/>
                  </a:lnTo>
                  <a:lnTo>
                    <a:pt x="2366594" y="63485"/>
                  </a:lnTo>
                  <a:close/>
                </a:path>
                <a:path w="2392045" h="1185545">
                  <a:moveTo>
                    <a:pt x="2368542" y="66533"/>
                  </a:moveTo>
                  <a:lnTo>
                    <a:pt x="2367593" y="66533"/>
                  </a:lnTo>
                  <a:lnTo>
                    <a:pt x="2367593" y="65048"/>
                  </a:lnTo>
                  <a:lnTo>
                    <a:pt x="2368542" y="66533"/>
                  </a:lnTo>
                  <a:close/>
                </a:path>
                <a:path w="2392045" h="1185545">
                  <a:moveTo>
                    <a:pt x="2370490" y="69581"/>
                  </a:moveTo>
                  <a:lnTo>
                    <a:pt x="2369117" y="69581"/>
                  </a:lnTo>
                  <a:lnTo>
                    <a:pt x="2369117" y="67432"/>
                  </a:lnTo>
                  <a:lnTo>
                    <a:pt x="2370490" y="69581"/>
                  </a:lnTo>
                  <a:close/>
                </a:path>
                <a:path w="2392045" h="1185545">
                  <a:moveTo>
                    <a:pt x="2371771" y="72629"/>
                  </a:moveTo>
                  <a:lnTo>
                    <a:pt x="2370641" y="72629"/>
                  </a:lnTo>
                  <a:lnTo>
                    <a:pt x="2370641" y="69818"/>
                  </a:lnTo>
                  <a:lnTo>
                    <a:pt x="2370916" y="70248"/>
                  </a:lnTo>
                  <a:lnTo>
                    <a:pt x="2371771" y="72629"/>
                  </a:lnTo>
                  <a:close/>
                </a:path>
                <a:path w="2392045" h="1185545">
                  <a:moveTo>
                    <a:pt x="2372866" y="75677"/>
                  </a:moveTo>
                  <a:lnTo>
                    <a:pt x="2372165" y="75677"/>
                  </a:lnTo>
                  <a:lnTo>
                    <a:pt x="2372165" y="73725"/>
                  </a:lnTo>
                  <a:lnTo>
                    <a:pt x="2372866" y="75677"/>
                  </a:lnTo>
                  <a:close/>
                </a:path>
                <a:path w="2392045" h="1185545">
                  <a:moveTo>
                    <a:pt x="2373961" y="78725"/>
                  </a:moveTo>
                  <a:lnTo>
                    <a:pt x="2373689" y="78725"/>
                  </a:lnTo>
                  <a:lnTo>
                    <a:pt x="2373689" y="77968"/>
                  </a:lnTo>
                  <a:lnTo>
                    <a:pt x="2373961" y="78725"/>
                  </a:lnTo>
                  <a:close/>
                </a:path>
                <a:path w="2392045" h="1185545">
                  <a:moveTo>
                    <a:pt x="2378339" y="90917"/>
                  </a:moveTo>
                  <a:lnTo>
                    <a:pt x="2378261" y="90699"/>
                  </a:lnTo>
                  <a:lnTo>
                    <a:pt x="2378339" y="90917"/>
                  </a:lnTo>
                  <a:close/>
                </a:path>
                <a:path w="2392045" h="1185545">
                  <a:moveTo>
                    <a:pt x="2383265" y="104633"/>
                  </a:moveTo>
                  <a:lnTo>
                    <a:pt x="2382833" y="104633"/>
                  </a:lnTo>
                  <a:lnTo>
                    <a:pt x="2382833" y="103429"/>
                  </a:lnTo>
                  <a:lnTo>
                    <a:pt x="2383265" y="104633"/>
                  </a:lnTo>
                  <a:close/>
                </a:path>
                <a:path w="2392045" h="1185545">
                  <a:moveTo>
                    <a:pt x="2385455" y="110729"/>
                  </a:moveTo>
                  <a:lnTo>
                    <a:pt x="2384357" y="110729"/>
                  </a:lnTo>
                  <a:lnTo>
                    <a:pt x="2384357" y="107673"/>
                  </a:lnTo>
                  <a:lnTo>
                    <a:pt x="2385455" y="110729"/>
                  </a:lnTo>
                  <a:close/>
                </a:path>
                <a:path w="2392045" h="1185545">
                  <a:moveTo>
                    <a:pt x="2386867" y="116825"/>
                  </a:moveTo>
                  <a:lnTo>
                    <a:pt x="2385881" y="116825"/>
                  </a:lnTo>
                  <a:lnTo>
                    <a:pt x="2385881" y="111916"/>
                  </a:lnTo>
                  <a:lnTo>
                    <a:pt x="2386498" y="113635"/>
                  </a:lnTo>
                  <a:lnTo>
                    <a:pt x="2386867" y="116825"/>
                  </a:lnTo>
                  <a:close/>
                </a:path>
                <a:path w="2392045" h="1185545">
                  <a:moveTo>
                    <a:pt x="2387748" y="124445"/>
                  </a:moveTo>
                  <a:lnTo>
                    <a:pt x="2387405" y="124445"/>
                  </a:lnTo>
                  <a:lnTo>
                    <a:pt x="2387405" y="121475"/>
                  </a:lnTo>
                  <a:lnTo>
                    <a:pt x="2387748" y="124445"/>
                  </a:lnTo>
                  <a:close/>
                </a:path>
                <a:path w="2392045" h="1185545">
                  <a:moveTo>
                    <a:pt x="2391096" y="153401"/>
                  </a:moveTo>
                  <a:lnTo>
                    <a:pt x="2390453" y="153401"/>
                  </a:lnTo>
                  <a:lnTo>
                    <a:pt x="2390453" y="147840"/>
                  </a:lnTo>
                  <a:lnTo>
                    <a:pt x="2391096" y="153401"/>
                  </a:lnTo>
                  <a:close/>
                </a:path>
                <a:path w="2392045" h="1185545">
                  <a:moveTo>
                    <a:pt x="2380575" y="1044095"/>
                  </a:moveTo>
                  <a:lnTo>
                    <a:pt x="2388929" y="1006841"/>
                  </a:lnTo>
                  <a:lnTo>
                    <a:pt x="2391963" y="160906"/>
                  </a:lnTo>
                  <a:lnTo>
                    <a:pt x="2391977" y="980933"/>
                  </a:lnTo>
                  <a:lnTo>
                    <a:pt x="2386498" y="1027755"/>
                  </a:lnTo>
                  <a:lnTo>
                    <a:pt x="2380575" y="1044095"/>
                  </a:lnTo>
                  <a:close/>
                </a:path>
                <a:path w="2392045" h="1185545">
                  <a:moveTo>
                    <a:pt x="2374265" y="1061502"/>
                  </a:moveTo>
                  <a:lnTo>
                    <a:pt x="2375213" y="1058657"/>
                  </a:lnTo>
                  <a:lnTo>
                    <a:pt x="2375514" y="1058054"/>
                  </a:lnTo>
                  <a:lnTo>
                    <a:pt x="2374265" y="1061502"/>
                  </a:lnTo>
                  <a:close/>
                </a:path>
                <a:path w="2392045" h="1185545">
                  <a:moveTo>
                    <a:pt x="2366517" y="1077573"/>
                  </a:moveTo>
                  <a:lnTo>
                    <a:pt x="2373506" y="1063595"/>
                  </a:lnTo>
                  <a:lnTo>
                    <a:pt x="2370916" y="1070738"/>
                  </a:lnTo>
                  <a:lnTo>
                    <a:pt x="2366517" y="1077573"/>
                  </a:lnTo>
                  <a:close/>
                </a:path>
                <a:path w="2392045" h="1185545">
                  <a:moveTo>
                    <a:pt x="2349446" y="1104095"/>
                  </a:moveTo>
                  <a:lnTo>
                    <a:pt x="2350829" y="1101329"/>
                  </a:lnTo>
                  <a:lnTo>
                    <a:pt x="2351943" y="1100215"/>
                  </a:lnTo>
                  <a:lnTo>
                    <a:pt x="2349446" y="1104095"/>
                  </a:lnTo>
                  <a:close/>
                </a:path>
                <a:path w="2392045" h="1185545">
                  <a:moveTo>
                    <a:pt x="2344790" y="1110358"/>
                  </a:moveTo>
                  <a:lnTo>
                    <a:pt x="2346257" y="1107425"/>
                  </a:lnTo>
                  <a:lnTo>
                    <a:pt x="2349191" y="1104491"/>
                  </a:lnTo>
                  <a:lnTo>
                    <a:pt x="2346510" y="1108656"/>
                  </a:lnTo>
                  <a:lnTo>
                    <a:pt x="2344790" y="1110358"/>
                  </a:lnTo>
                  <a:close/>
                </a:path>
                <a:path w="2392045" h="1185545">
                  <a:moveTo>
                    <a:pt x="2311418" y="1142264"/>
                  </a:moveTo>
                  <a:lnTo>
                    <a:pt x="2312729" y="1140953"/>
                  </a:lnTo>
                  <a:lnTo>
                    <a:pt x="2315058" y="1139788"/>
                  </a:lnTo>
                  <a:lnTo>
                    <a:pt x="2314559" y="1140282"/>
                  </a:lnTo>
                  <a:lnTo>
                    <a:pt x="2311418" y="1142264"/>
                  </a:lnTo>
                  <a:close/>
                </a:path>
                <a:path w="2392045" h="1185545">
                  <a:moveTo>
                    <a:pt x="2271679" y="1166050"/>
                  </a:moveTo>
                  <a:lnTo>
                    <a:pt x="2273105" y="1165337"/>
                  </a:lnTo>
                  <a:lnTo>
                    <a:pt x="2276792" y="1164108"/>
                  </a:lnTo>
                  <a:lnTo>
                    <a:pt x="2276344" y="1164391"/>
                  </a:lnTo>
                  <a:lnTo>
                    <a:pt x="2271679" y="1166050"/>
                  </a:lnTo>
                  <a:close/>
                </a:path>
                <a:path w="2392045" h="1185545">
                  <a:moveTo>
                    <a:pt x="2231390" y="1179957"/>
                  </a:moveTo>
                  <a:lnTo>
                    <a:pt x="2235383" y="1178959"/>
                  </a:lnTo>
                  <a:lnTo>
                    <a:pt x="2233143" y="1179755"/>
                  </a:lnTo>
                  <a:lnTo>
                    <a:pt x="2231390" y="1179957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28" name="object 28"/>
            <p:cNvSpPr/>
            <p:nvPr/>
          </p:nvSpPr>
          <p:spPr>
            <a:xfrm>
              <a:off x="4073652" y="899160"/>
              <a:ext cx="2426335" cy="1262380"/>
            </a:xfrm>
            <a:custGeom>
              <a:avLst/>
              <a:gdLst/>
              <a:ahLst/>
              <a:cxnLst/>
              <a:rect l="l" t="t" r="r" b="b"/>
              <a:pathLst>
                <a:path w="2426335" h="1262380">
                  <a:moveTo>
                    <a:pt x="2228088" y="1262380"/>
                  </a:moveTo>
                  <a:lnTo>
                    <a:pt x="201168" y="1262380"/>
                  </a:lnTo>
                  <a:lnTo>
                    <a:pt x="178307" y="1258570"/>
                  </a:lnTo>
                  <a:lnTo>
                    <a:pt x="137160" y="1245870"/>
                  </a:lnTo>
                  <a:lnTo>
                    <a:pt x="99060" y="1226820"/>
                  </a:lnTo>
                  <a:lnTo>
                    <a:pt x="65532" y="1198880"/>
                  </a:lnTo>
                  <a:lnTo>
                    <a:pt x="38100" y="1167130"/>
                  </a:lnTo>
                  <a:lnTo>
                    <a:pt x="18288" y="1129030"/>
                  </a:lnTo>
                  <a:lnTo>
                    <a:pt x="4572" y="1087120"/>
                  </a:lnTo>
                  <a:lnTo>
                    <a:pt x="0" y="1041400"/>
                  </a:lnTo>
                  <a:lnTo>
                    <a:pt x="84" y="220980"/>
                  </a:lnTo>
                  <a:lnTo>
                    <a:pt x="4572" y="177800"/>
                  </a:lnTo>
                  <a:lnTo>
                    <a:pt x="18288" y="134620"/>
                  </a:lnTo>
                  <a:lnTo>
                    <a:pt x="38100" y="99060"/>
                  </a:lnTo>
                  <a:lnTo>
                    <a:pt x="65532" y="64770"/>
                  </a:lnTo>
                  <a:lnTo>
                    <a:pt x="97536" y="38100"/>
                  </a:lnTo>
                  <a:lnTo>
                    <a:pt x="135636" y="17780"/>
                  </a:lnTo>
                  <a:lnTo>
                    <a:pt x="176783" y="3810"/>
                  </a:lnTo>
                  <a:lnTo>
                    <a:pt x="220980" y="0"/>
                  </a:lnTo>
                  <a:lnTo>
                    <a:pt x="2203704" y="0"/>
                  </a:lnTo>
                  <a:lnTo>
                    <a:pt x="2225040" y="1270"/>
                  </a:lnTo>
                  <a:lnTo>
                    <a:pt x="2247900" y="3810"/>
                  </a:lnTo>
                  <a:lnTo>
                    <a:pt x="2269236" y="8890"/>
                  </a:lnTo>
                  <a:lnTo>
                    <a:pt x="2289047" y="16510"/>
                  </a:lnTo>
                  <a:lnTo>
                    <a:pt x="208788" y="16510"/>
                  </a:lnTo>
                  <a:lnTo>
                    <a:pt x="193548" y="17780"/>
                  </a:lnTo>
                  <a:lnTo>
                    <a:pt x="184404" y="19050"/>
                  </a:lnTo>
                  <a:lnTo>
                    <a:pt x="176783" y="20320"/>
                  </a:lnTo>
                  <a:lnTo>
                    <a:pt x="164591" y="24130"/>
                  </a:lnTo>
                  <a:lnTo>
                    <a:pt x="150875" y="27940"/>
                  </a:lnTo>
                  <a:lnTo>
                    <a:pt x="147828" y="29210"/>
                  </a:lnTo>
                  <a:lnTo>
                    <a:pt x="143256" y="31750"/>
                  </a:lnTo>
                  <a:lnTo>
                    <a:pt x="134112" y="35560"/>
                  </a:lnTo>
                  <a:lnTo>
                    <a:pt x="129539" y="36830"/>
                  </a:lnTo>
                  <a:lnTo>
                    <a:pt x="123444" y="40640"/>
                  </a:lnTo>
                  <a:lnTo>
                    <a:pt x="121920" y="41910"/>
                  </a:lnTo>
                  <a:lnTo>
                    <a:pt x="115823" y="44450"/>
                  </a:lnTo>
                  <a:lnTo>
                    <a:pt x="114299" y="46990"/>
                  </a:lnTo>
                  <a:lnTo>
                    <a:pt x="111251" y="48260"/>
                  </a:lnTo>
                  <a:lnTo>
                    <a:pt x="109728" y="49530"/>
                  </a:lnTo>
                  <a:lnTo>
                    <a:pt x="106680" y="50800"/>
                  </a:lnTo>
                  <a:lnTo>
                    <a:pt x="99059" y="57150"/>
                  </a:lnTo>
                  <a:lnTo>
                    <a:pt x="96012" y="58420"/>
                  </a:lnTo>
                  <a:lnTo>
                    <a:pt x="91439" y="63500"/>
                  </a:lnTo>
                  <a:lnTo>
                    <a:pt x="88391" y="64770"/>
                  </a:lnTo>
                  <a:lnTo>
                    <a:pt x="65531" y="87630"/>
                  </a:lnTo>
                  <a:lnTo>
                    <a:pt x="64007" y="90170"/>
                  </a:lnTo>
                  <a:lnTo>
                    <a:pt x="59436" y="95250"/>
                  </a:lnTo>
                  <a:lnTo>
                    <a:pt x="57912" y="97790"/>
                  </a:lnTo>
                  <a:lnTo>
                    <a:pt x="54864" y="101600"/>
                  </a:lnTo>
                  <a:lnTo>
                    <a:pt x="53339" y="104140"/>
                  </a:lnTo>
                  <a:lnTo>
                    <a:pt x="51815" y="105410"/>
                  </a:lnTo>
                  <a:lnTo>
                    <a:pt x="50291" y="109220"/>
                  </a:lnTo>
                  <a:lnTo>
                    <a:pt x="48767" y="110490"/>
                  </a:lnTo>
                  <a:lnTo>
                    <a:pt x="45720" y="116840"/>
                  </a:lnTo>
                  <a:lnTo>
                    <a:pt x="44196" y="118110"/>
                  </a:lnTo>
                  <a:lnTo>
                    <a:pt x="32004" y="142240"/>
                  </a:lnTo>
                  <a:lnTo>
                    <a:pt x="27431" y="156210"/>
                  </a:lnTo>
                  <a:lnTo>
                    <a:pt x="25907" y="158750"/>
                  </a:lnTo>
                  <a:lnTo>
                    <a:pt x="16881" y="214630"/>
                  </a:lnTo>
                  <a:lnTo>
                    <a:pt x="16764" y="1047750"/>
                  </a:lnTo>
                  <a:lnTo>
                    <a:pt x="18288" y="1047750"/>
                  </a:lnTo>
                  <a:lnTo>
                    <a:pt x="18288" y="1068070"/>
                  </a:lnTo>
                  <a:lnTo>
                    <a:pt x="19812" y="1068070"/>
                  </a:lnTo>
                  <a:lnTo>
                    <a:pt x="19812" y="1076960"/>
                  </a:lnTo>
                  <a:lnTo>
                    <a:pt x="21336" y="1076960"/>
                  </a:lnTo>
                  <a:lnTo>
                    <a:pt x="21336" y="1085850"/>
                  </a:lnTo>
                  <a:lnTo>
                    <a:pt x="22859" y="1085850"/>
                  </a:lnTo>
                  <a:lnTo>
                    <a:pt x="22859" y="1092200"/>
                  </a:lnTo>
                  <a:lnTo>
                    <a:pt x="24383" y="1092200"/>
                  </a:lnTo>
                  <a:lnTo>
                    <a:pt x="24383" y="1096010"/>
                  </a:lnTo>
                  <a:lnTo>
                    <a:pt x="25907" y="1096010"/>
                  </a:lnTo>
                  <a:lnTo>
                    <a:pt x="25907" y="1102360"/>
                  </a:lnTo>
                  <a:lnTo>
                    <a:pt x="27431" y="1102360"/>
                  </a:lnTo>
                  <a:lnTo>
                    <a:pt x="27431" y="1107440"/>
                  </a:lnTo>
                  <a:lnTo>
                    <a:pt x="28956" y="1107440"/>
                  </a:lnTo>
                  <a:lnTo>
                    <a:pt x="28956" y="1111250"/>
                  </a:lnTo>
                  <a:lnTo>
                    <a:pt x="30480" y="1111250"/>
                  </a:lnTo>
                  <a:lnTo>
                    <a:pt x="30480" y="1115060"/>
                  </a:lnTo>
                  <a:lnTo>
                    <a:pt x="32004" y="1115060"/>
                  </a:lnTo>
                  <a:lnTo>
                    <a:pt x="32004" y="1118870"/>
                  </a:lnTo>
                  <a:lnTo>
                    <a:pt x="33528" y="1118870"/>
                  </a:lnTo>
                  <a:lnTo>
                    <a:pt x="33528" y="1123950"/>
                  </a:lnTo>
                  <a:lnTo>
                    <a:pt x="35051" y="1123950"/>
                  </a:lnTo>
                  <a:lnTo>
                    <a:pt x="35051" y="1126490"/>
                  </a:lnTo>
                  <a:lnTo>
                    <a:pt x="36575" y="1126490"/>
                  </a:lnTo>
                  <a:lnTo>
                    <a:pt x="36575" y="1130300"/>
                  </a:lnTo>
                  <a:lnTo>
                    <a:pt x="38099" y="1130300"/>
                  </a:lnTo>
                  <a:lnTo>
                    <a:pt x="38099" y="1132840"/>
                  </a:lnTo>
                  <a:lnTo>
                    <a:pt x="39623" y="1132840"/>
                  </a:lnTo>
                  <a:lnTo>
                    <a:pt x="39623" y="1136650"/>
                  </a:lnTo>
                  <a:lnTo>
                    <a:pt x="41147" y="1136650"/>
                  </a:lnTo>
                  <a:lnTo>
                    <a:pt x="41147" y="1139190"/>
                  </a:lnTo>
                  <a:lnTo>
                    <a:pt x="42672" y="1139190"/>
                  </a:lnTo>
                  <a:lnTo>
                    <a:pt x="42672" y="1141730"/>
                  </a:lnTo>
                  <a:lnTo>
                    <a:pt x="44196" y="1141730"/>
                  </a:lnTo>
                  <a:lnTo>
                    <a:pt x="45720" y="1144270"/>
                  </a:lnTo>
                  <a:lnTo>
                    <a:pt x="45720" y="1146810"/>
                  </a:lnTo>
                  <a:lnTo>
                    <a:pt x="47244" y="1146810"/>
                  </a:lnTo>
                  <a:lnTo>
                    <a:pt x="48767" y="1148080"/>
                  </a:lnTo>
                  <a:lnTo>
                    <a:pt x="48767" y="1151890"/>
                  </a:lnTo>
                  <a:lnTo>
                    <a:pt x="50291" y="1151890"/>
                  </a:lnTo>
                  <a:lnTo>
                    <a:pt x="50291" y="1154430"/>
                  </a:lnTo>
                  <a:lnTo>
                    <a:pt x="51815" y="1154430"/>
                  </a:lnTo>
                  <a:lnTo>
                    <a:pt x="53339" y="1155700"/>
                  </a:lnTo>
                  <a:lnTo>
                    <a:pt x="53339" y="1159510"/>
                  </a:lnTo>
                  <a:lnTo>
                    <a:pt x="54864" y="1159510"/>
                  </a:lnTo>
                  <a:lnTo>
                    <a:pt x="57912" y="1162050"/>
                  </a:lnTo>
                  <a:lnTo>
                    <a:pt x="57912" y="1164590"/>
                  </a:lnTo>
                  <a:lnTo>
                    <a:pt x="59436" y="1164590"/>
                  </a:lnTo>
                  <a:lnTo>
                    <a:pt x="62483" y="1168400"/>
                  </a:lnTo>
                  <a:lnTo>
                    <a:pt x="62483" y="1170940"/>
                  </a:lnTo>
                  <a:lnTo>
                    <a:pt x="64007" y="1170940"/>
                  </a:lnTo>
                  <a:lnTo>
                    <a:pt x="73151" y="1179830"/>
                  </a:lnTo>
                  <a:lnTo>
                    <a:pt x="73151" y="1183640"/>
                  </a:lnTo>
                  <a:lnTo>
                    <a:pt x="74675" y="1183640"/>
                  </a:lnTo>
                  <a:lnTo>
                    <a:pt x="82296" y="1189990"/>
                  </a:lnTo>
                  <a:lnTo>
                    <a:pt x="92964" y="1200150"/>
                  </a:lnTo>
                  <a:lnTo>
                    <a:pt x="96012" y="1201420"/>
                  </a:lnTo>
                  <a:lnTo>
                    <a:pt x="99059" y="1205230"/>
                  </a:lnTo>
                  <a:lnTo>
                    <a:pt x="102107" y="1206500"/>
                  </a:lnTo>
                  <a:lnTo>
                    <a:pt x="105156" y="1209040"/>
                  </a:lnTo>
                  <a:lnTo>
                    <a:pt x="108204" y="1210310"/>
                  </a:lnTo>
                  <a:lnTo>
                    <a:pt x="109728" y="1212850"/>
                  </a:lnTo>
                  <a:lnTo>
                    <a:pt x="115823" y="1215390"/>
                  </a:lnTo>
                  <a:lnTo>
                    <a:pt x="117348" y="1216660"/>
                  </a:lnTo>
                  <a:lnTo>
                    <a:pt x="123444" y="1220470"/>
                  </a:lnTo>
                  <a:lnTo>
                    <a:pt x="124967" y="1221740"/>
                  </a:lnTo>
                  <a:lnTo>
                    <a:pt x="128015" y="1223010"/>
                  </a:lnTo>
                  <a:lnTo>
                    <a:pt x="132588" y="1224280"/>
                  </a:lnTo>
                  <a:lnTo>
                    <a:pt x="144780" y="1230630"/>
                  </a:lnTo>
                  <a:lnTo>
                    <a:pt x="153923" y="1233170"/>
                  </a:lnTo>
                  <a:lnTo>
                    <a:pt x="156972" y="1235710"/>
                  </a:lnTo>
                  <a:lnTo>
                    <a:pt x="161544" y="1236980"/>
                  </a:lnTo>
                  <a:lnTo>
                    <a:pt x="179831" y="1240790"/>
                  </a:lnTo>
                  <a:lnTo>
                    <a:pt x="188975" y="1243330"/>
                  </a:lnTo>
                  <a:lnTo>
                    <a:pt x="199644" y="1244600"/>
                  </a:lnTo>
                  <a:lnTo>
                    <a:pt x="2290572" y="1245870"/>
                  </a:lnTo>
                  <a:lnTo>
                    <a:pt x="2270760" y="1253490"/>
                  </a:lnTo>
                  <a:lnTo>
                    <a:pt x="2228088" y="1262380"/>
                  </a:lnTo>
                  <a:close/>
                </a:path>
                <a:path w="2426335" h="1262380">
                  <a:moveTo>
                    <a:pt x="2290572" y="1245870"/>
                  </a:moveTo>
                  <a:lnTo>
                    <a:pt x="2228087" y="1245870"/>
                  </a:lnTo>
                  <a:lnTo>
                    <a:pt x="2228087" y="1244600"/>
                  </a:lnTo>
                  <a:lnTo>
                    <a:pt x="2264664" y="1236980"/>
                  </a:lnTo>
                  <a:lnTo>
                    <a:pt x="2269235" y="1235710"/>
                  </a:lnTo>
                  <a:lnTo>
                    <a:pt x="2272284" y="1233170"/>
                  </a:lnTo>
                  <a:lnTo>
                    <a:pt x="2281428" y="1230630"/>
                  </a:lnTo>
                  <a:lnTo>
                    <a:pt x="2290571" y="1225550"/>
                  </a:lnTo>
                  <a:lnTo>
                    <a:pt x="2295144" y="1224280"/>
                  </a:lnTo>
                  <a:lnTo>
                    <a:pt x="2301240" y="1221740"/>
                  </a:lnTo>
                  <a:lnTo>
                    <a:pt x="2302764" y="1220470"/>
                  </a:lnTo>
                  <a:lnTo>
                    <a:pt x="2308860" y="1216660"/>
                  </a:lnTo>
                  <a:lnTo>
                    <a:pt x="2310384" y="1215390"/>
                  </a:lnTo>
                  <a:lnTo>
                    <a:pt x="2316480" y="1212850"/>
                  </a:lnTo>
                  <a:lnTo>
                    <a:pt x="2318003" y="1210310"/>
                  </a:lnTo>
                  <a:lnTo>
                    <a:pt x="2321051" y="1209040"/>
                  </a:lnTo>
                  <a:lnTo>
                    <a:pt x="2324100" y="1206500"/>
                  </a:lnTo>
                  <a:lnTo>
                    <a:pt x="2327148" y="1205230"/>
                  </a:lnTo>
                  <a:lnTo>
                    <a:pt x="2330196" y="1201420"/>
                  </a:lnTo>
                  <a:lnTo>
                    <a:pt x="2333244" y="1200150"/>
                  </a:lnTo>
                  <a:lnTo>
                    <a:pt x="2342387" y="1191260"/>
                  </a:lnTo>
                  <a:lnTo>
                    <a:pt x="2345435" y="1189990"/>
                  </a:lnTo>
                  <a:lnTo>
                    <a:pt x="2351532" y="1183640"/>
                  </a:lnTo>
                  <a:lnTo>
                    <a:pt x="2353055" y="1179830"/>
                  </a:lnTo>
                  <a:lnTo>
                    <a:pt x="2362200" y="1170940"/>
                  </a:lnTo>
                  <a:lnTo>
                    <a:pt x="2363724" y="1168400"/>
                  </a:lnTo>
                  <a:lnTo>
                    <a:pt x="2366771" y="1164590"/>
                  </a:lnTo>
                  <a:lnTo>
                    <a:pt x="2368296" y="1162050"/>
                  </a:lnTo>
                  <a:lnTo>
                    <a:pt x="2371344" y="1159510"/>
                  </a:lnTo>
                  <a:lnTo>
                    <a:pt x="2372868" y="1155700"/>
                  </a:lnTo>
                  <a:lnTo>
                    <a:pt x="2374392" y="1154430"/>
                  </a:lnTo>
                  <a:lnTo>
                    <a:pt x="2382012" y="1141730"/>
                  </a:lnTo>
                  <a:lnTo>
                    <a:pt x="2391155" y="1123950"/>
                  </a:lnTo>
                  <a:lnTo>
                    <a:pt x="2392680" y="1118870"/>
                  </a:lnTo>
                  <a:lnTo>
                    <a:pt x="2394203" y="1116330"/>
                  </a:lnTo>
                  <a:lnTo>
                    <a:pt x="2404871" y="1078230"/>
                  </a:lnTo>
                  <a:lnTo>
                    <a:pt x="2409444" y="214630"/>
                  </a:lnTo>
                  <a:lnTo>
                    <a:pt x="2407919" y="214630"/>
                  </a:lnTo>
                  <a:lnTo>
                    <a:pt x="2407919" y="194310"/>
                  </a:lnTo>
                  <a:lnTo>
                    <a:pt x="2406396" y="194310"/>
                  </a:lnTo>
                  <a:lnTo>
                    <a:pt x="2406396" y="185420"/>
                  </a:lnTo>
                  <a:lnTo>
                    <a:pt x="2404871" y="185420"/>
                  </a:lnTo>
                  <a:lnTo>
                    <a:pt x="2404871" y="177800"/>
                  </a:lnTo>
                  <a:lnTo>
                    <a:pt x="2403348" y="177800"/>
                  </a:lnTo>
                  <a:lnTo>
                    <a:pt x="2403348" y="171450"/>
                  </a:lnTo>
                  <a:lnTo>
                    <a:pt x="2401824" y="171450"/>
                  </a:lnTo>
                  <a:lnTo>
                    <a:pt x="2401824" y="165100"/>
                  </a:lnTo>
                  <a:lnTo>
                    <a:pt x="2400300" y="165100"/>
                  </a:lnTo>
                  <a:lnTo>
                    <a:pt x="2400300" y="158750"/>
                  </a:lnTo>
                  <a:lnTo>
                    <a:pt x="2398776" y="158750"/>
                  </a:lnTo>
                  <a:lnTo>
                    <a:pt x="2398776" y="154940"/>
                  </a:lnTo>
                  <a:lnTo>
                    <a:pt x="2397251" y="154940"/>
                  </a:lnTo>
                  <a:lnTo>
                    <a:pt x="2397251" y="151130"/>
                  </a:lnTo>
                  <a:lnTo>
                    <a:pt x="2395728" y="151130"/>
                  </a:lnTo>
                  <a:lnTo>
                    <a:pt x="2395728" y="147320"/>
                  </a:lnTo>
                  <a:lnTo>
                    <a:pt x="2394203" y="147320"/>
                  </a:lnTo>
                  <a:lnTo>
                    <a:pt x="2394203" y="142240"/>
                  </a:lnTo>
                  <a:lnTo>
                    <a:pt x="2392680" y="142240"/>
                  </a:lnTo>
                  <a:lnTo>
                    <a:pt x="2392680" y="139700"/>
                  </a:lnTo>
                  <a:lnTo>
                    <a:pt x="2391155" y="139700"/>
                  </a:lnTo>
                  <a:lnTo>
                    <a:pt x="2391155" y="135890"/>
                  </a:lnTo>
                  <a:lnTo>
                    <a:pt x="2389632" y="135890"/>
                  </a:lnTo>
                  <a:lnTo>
                    <a:pt x="2389632" y="133350"/>
                  </a:lnTo>
                  <a:lnTo>
                    <a:pt x="2388108" y="133350"/>
                  </a:lnTo>
                  <a:lnTo>
                    <a:pt x="2388108" y="130810"/>
                  </a:lnTo>
                  <a:lnTo>
                    <a:pt x="2386584" y="130810"/>
                  </a:lnTo>
                  <a:lnTo>
                    <a:pt x="2386584" y="127000"/>
                  </a:lnTo>
                  <a:lnTo>
                    <a:pt x="2385060" y="127000"/>
                  </a:lnTo>
                  <a:lnTo>
                    <a:pt x="2385060" y="124460"/>
                  </a:lnTo>
                  <a:lnTo>
                    <a:pt x="2383535" y="124460"/>
                  </a:lnTo>
                  <a:lnTo>
                    <a:pt x="2383535" y="120650"/>
                  </a:lnTo>
                  <a:lnTo>
                    <a:pt x="2382012" y="120650"/>
                  </a:lnTo>
                  <a:lnTo>
                    <a:pt x="2382012" y="118110"/>
                  </a:lnTo>
                  <a:lnTo>
                    <a:pt x="2380487" y="116840"/>
                  </a:lnTo>
                  <a:lnTo>
                    <a:pt x="2378964" y="116840"/>
                  </a:lnTo>
                  <a:lnTo>
                    <a:pt x="2378964" y="113030"/>
                  </a:lnTo>
                  <a:lnTo>
                    <a:pt x="2377440" y="113030"/>
                  </a:lnTo>
                  <a:lnTo>
                    <a:pt x="2377440" y="110490"/>
                  </a:lnTo>
                  <a:lnTo>
                    <a:pt x="2375916" y="109220"/>
                  </a:lnTo>
                  <a:lnTo>
                    <a:pt x="2374392" y="109220"/>
                  </a:lnTo>
                  <a:lnTo>
                    <a:pt x="2374392" y="105410"/>
                  </a:lnTo>
                  <a:lnTo>
                    <a:pt x="2372868" y="104140"/>
                  </a:lnTo>
                  <a:lnTo>
                    <a:pt x="2371344" y="104140"/>
                  </a:lnTo>
                  <a:lnTo>
                    <a:pt x="2371344" y="101600"/>
                  </a:lnTo>
                  <a:lnTo>
                    <a:pt x="2368296" y="97790"/>
                  </a:lnTo>
                  <a:lnTo>
                    <a:pt x="2366771" y="97790"/>
                  </a:lnTo>
                  <a:lnTo>
                    <a:pt x="2366771" y="95250"/>
                  </a:lnTo>
                  <a:lnTo>
                    <a:pt x="2362200" y="90170"/>
                  </a:lnTo>
                  <a:lnTo>
                    <a:pt x="2360676" y="90170"/>
                  </a:lnTo>
                  <a:lnTo>
                    <a:pt x="2360676" y="87630"/>
                  </a:lnTo>
                  <a:lnTo>
                    <a:pt x="2336292" y="63500"/>
                  </a:lnTo>
                  <a:lnTo>
                    <a:pt x="2333244" y="62230"/>
                  </a:lnTo>
                  <a:lnTo>
                    <a:pt x="2330196" y="58420"/>
                  </a:lnTo>
                  <a:lnTo>
                    <a:pt x="2327148" y="57150"/>
                  </a:lnTo>
                  <a:lnTo>
                    <a:pt x="2318003" y="49530"/>
                  </a:lnTo>
                  <a:lnTo>
                    <a:pt x="2311908" y="46990"/>
                  </a:lnTo>
                  <a:lnTo>
                    <a:pt x="2310384" y="44450"/>
                  </a:lnTo>
                  <a:lnTo>
                    <a:pt x="2304287" y="41910"/>
                  </a:lnTo>
                  <a:lnTo>
                    <a:pt x="2302764" y="40640"/>
                  </a:lnTo>
                  <a:lnTo>
                    <a:pt x="2293619" y="35560"/>
                  </a:lnTo>
                  <a:lnTo>
                    <a:pt x="2289048" y="34290"/>
                  </a:lnTo>
                  <a:lnTo>
                    <a:pt x="2282951" y="31750"/>
                  </a:lnTo>
                  <a:lnTo>
                    <a:pt x="2278380" y="29210"/>
                  </a:lnTo>
                  <a:lnTo>
                    <a:pt x="2275332" y="27940"/>
                  </a:lnTo>
                  <a:lnTo>
                    <a:pt x="2261616" y="24130"/>
                  </a:lnTo>
                  <a:lnTo>
                    <a:pt x="2249424" y="20320"/>
                  </a:lnTo>
                  <a:lnTo>
                    <a:pt x="2241803" y="19050"/>
                  </a:lnTo>
                  <a:lnTo>
                    <a:pt x="2232660" y="17780"/>
                  </a:lnTo>
                  <a:lnTo>
                    <a:pt x="2217419" y="16510"/>
                  </a:lnTo>
                  <a:lnTo>
                    <a:pt x="2289048" y="16510"/>
                  </a:lnTo>
                  <a:lnTo>
                    <a:pt x="2308860" y="25400"/>
                  </a:lnTo>
                  <a:lnTo>
                    <a:pt x="2327148" y="38100"/>
                  </a:lnTo>
                  <a:lnTo>
                    <a:pt x="2343912" y="49530"/>
                  </a:lnTo>
                  <a:lnTo>
                    <a:pt x="2388108" y="96520"/>
                  </a:lnTo>
                  <a:lnTo>
                    <a:pt x="2407920" y="133350"/>
                  </a:lnTo>
                  <a:lnTo>
                    <a:pt x="2421636" y="176530"/>
                  </a:lnTo>
                  <a:lnTo>
                    <a:pt x="2426208" y="220980"/>
                  </a:lnTo>
                  <a:lnTo>
                    <a:pt x="2426208" y="1041400"/>
                  </a:lnTo>
                  <a:lnTo>
                    <a:pt x="2421636" y="1085850"/>
                  </a:lnTo>
                  <a:lnTo>
                    <a:pt x="2407920" y="1127760"/>
                  </a:lnTo>
                  <a:lnTo>
                    <a:pt x="2388108" y="1165860"/>
                  </a:lnTo>
                  <a:lnTo>
                    <a:pt x="2345436" y="1212850"/>
                  </a:lnTo>
                  <a:lnTo>
                    <a:pt x="2328672" y="1224280"/>
                  </a:lnTo>
                  <a:lnTo>
                    <a:pt x="2310384" y="1236980"/>
                  </a:lnTo>
                  <a:lnTo>
                    <a:pt x="2290572" y="1245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29" name="object 29"/>
            <p:cNvSpPr/>
            <p:nvPr/>
          </p:nvSpPr>
          <p:spPr>
            <a:xfrm>
              <a:off x="4090416" y="915924"/>
              <a:ext cx="2392680" cy="1229995"/>
            </a:xfrm>
            <a:custGeom>
              <a:avLst/>
              <a:gdLst/>
              <a:ahLst/>
              <a:cxnLst/>
              <a:rect l="l" t="t" r="r" b="b"/>
              <a:pathLst>
                <a:path w="2392679" h="1229995">
                  <a:moveTo>
                    <a:pt x="2186940" y="1229867"/>
                  </a:moveTo>
                  <a:lnTo>
                    <a:pt x="205740" y="1229867"/>
                  </a:lnTo>
                  <a:lnTo>
                    <a:pt x="158353" y="1224473"/>
                  </a:lnTo>
                  <a:lnTo>
                    <a:pt x="114966" y="1209109"/>
                  </a:lnTo>
                  <a:lnTo>
                    <a:pt x="76777" y="1185001"/>
                  </a:lnTo>
                  <a:lnTo>
                    <a:pt x="44986" y="1153374"/>
                  </a:lnTo>
                  <a:lnTo>
                    <a:pt x="20793" y="1115456"/>
                  </a:lnTo>
                  <a:lnTo>
                    <a:pt x="5398" y="1072473"/>
                  </a:lnTo>
                  <a:lnTo>
                    <a:pt x="0" y="1025652"/>
                  </a:lnTo>
                  <a:lnTo>
                    <a:pt x="0" y="205740"/>
                  </a:lnTo>
                  <a:lnTo>
                    <a:pt x="5398" y="158353"/>
                  </a:lnTo>
                  <a:lnTo>
                    <a:pt x="20793" y="114966"/>
                  </a:lnTo>
                  <a:lnTo>
                    <a:pt x="44986" y="76777"/>
                  </a:lnTo>
                  <a:lnTo>
                    <a:pt x="76777" y="44986"/>
                  </a:lnTo>
                  <a:lnTo>
                    <a:pt x="114966" y="20793"/>
                  </a:lnTo>
                  <a:lnTo>
                    <a:pt x="158353" y="5398"/>
                  </a:lnTo>
                  <a:lnTo>
                    <a:pt x="205740" y="0"/>
                  </a:lnTo>
                  <a:lnTo>
                    <a:pt x="2186940" y="0"/>
                  </a:lnTo>
                  <a:lnTo>
                    <a:pt x="2233846" y="5398"/>
                  </a:lnTo>
                  <a:lnTo>
                    <a:pt x="2277047" y="20793"/>
                  </a:lnTo>
                  <a:lnTo>
                    <a:pt x="2315262" y="44986"/>
                  </a:lnTo>
                  <a:lnTo>
                    <a:pt x="2347213" y="76777"/>
                  </a:lnTo>
                  <a:lnTo>
                    <a:pt x="2371619" y="114966"/>
                  </a:lnTo>
                  <a:lnTo>
                    <a:pt x="2387201" y="158353"/>
                  </a:lnTo>
                  <a:lnTo>
                    <a:pt x="2392679" y="205740"/>
                  </a:lnTo>
                  <a:lnTo>
                    <a:pt x="2392679" y="1025652"/>
                  </a:lnTo>
                  <a:lnTo>
                    <a:pt x="2387201" y="1072473"/>
                  </a:lnTo>
                  <a:lnTo>
                    <a:pt x="2371619" y="1115456"/>
                  </a:lnTo>
                  <a:lnTo>
                    <a:pt x="2347213" y="1153374"/>
                  </a:lnTo>
                  <a:lnTo>
                    <a:pt x="2315262" y="1185001"/>
                  </a:lnTo>
                  <a:lnTo>
                    <a:pt x="2277047" y="1209109"/>
                  </a:lnTo>
                  <a:lnTo>
                    <a:pt x="2233846" y="1224473"/>
                  </a:lnTo>
                  <a:lnTo>
                    <a:pt x="2186940" y="1229867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30" name="object 30"/>
            <p:cNvSpPr/>
            <p:nvPr/>
          </p:nvSpPr>
          <p:spPr>
            <a:xfrm>
              <a:off x="4073652" y="899160"/>
              <a:ext cx="2426335" cy="1263650"/>
            </a:xfrm>
            <a:custGeom>
              <a:avLst/>
              <a:gdLst/>
              <a:ahLst/>
              <a:cxnLst/>
              <a:rect l="l" t="t" r="r" b="b"/>
              <a:pathLst>
                <a:path w="2426335" h="1263650">
                  <a:moveTo>
                    <a:pt x="2228088" y="1263396"/>
                  </a:moveTo>
                  <a:lnTo>
                    <a:pt x="201168" y="1263396"/>
                  </a:lnTo>
                  <a:lnTo>
                    <a:pt x="178307" y="1258824"/>
                  </a:lnTo>
                  <a:lnTo>
                    <a:pt x="137160" y="1246632"/>
                  </a:lnTo>
                  <a:lnTo>
                    <a:pt x="99060" y="1226820"/>
                  </a:lnTo>
                  <a:lnTo>
                    <a:pt x="65532" y="1199388"/>
                  </a:lnTo>
                  <a:lnTo>
                    <a:pt x="38100" y="1167384"/>
                  </a:lnTo>
                  <a:lnTo>
                    <a:pt x="18288" y="1129284"/>
                  </a:lnTo>
                  <a:lnTo>
                    <a:pt x="4572" y="1088136"/>
                  </a:lnTo>
                  <a:lnTo>
                    <a:pt x="0" y="1042416"/>
                  </a:lnTo>
                  <a:lnTo>
                    <a:pt x="101" y="220980"/>
                  </a:lnTo>
                  <a:lnTo>
                    <a:pt x="4572" y="178308"/>
                  </a:lnTo>
                  <a:lnTo>
                    <a:pt x="18288" y="135636"/>
                  </a:lnTo>
                  <a:lnTo>
                    <a:pt x="38100" y="99060"/>
                  </a:lnTo>
                  <a:lnTo>
                    <a:pt x="65532" y="65532"/>
                  </a:lnTo>
                  <a:lnTo>
                    <a:pt x="97536" y="38100"/>
                  </a:lnTo>
                  <a:lnTo>
                    <a:pt x="135636" y="18288"/>
                  </a:lnTo>
                  <a:lnTo>
                    <a:pt x="176783" y="4572"/>
                  </a:lnTo>
                  <a:lnTo>
                    <a:pt x="220980" y="0"/>
                  </a:lnTo>
                  <a:lnTo>
                    <a:pt x="2203704" y="0"/>
                  </a:lnTo>
                  <a:lnTo>
                    <a:pt x="2247900" y="4572"/>
                  </a:lnTo>
                  <a:lnTo>
                    <a:pt x="2289048" y="16764"/>
                  </a:lnTo>
                  <a:lnTo>
                    <a:pt x="2320290" y="33528"/>
                  </a:lnTo>
                  <a:lnTo>
                    <a:pt x="204216" y="33528"/>
                  </a:lnTo>
                  <a:lnTo>
                    <a:pt x="184404" y="36576"/>
                  </a:lnTo>
                  <a:lnTo>
                    <a:pt x="132588" y="56388"/>
                  </a:lnTo>
                  <a:lnTo>
                    <a:pt x="89916" y="88392"/>
                  </a:lnTo>
                  <a:lnTo>
                    <a:pt x="56388" y="131064"/>
                  </a:lnTo>
                  <a:lnTo>
                    <a:pt x="38100" y="182880"/>
                  </a:lnTo>
                  <a:lnTo>
                    <a:pt x="33636" y="220980"/>
                  </a:lnTo>
                  <a:lnTo>
                    <a:pt x="33645" y="1042416"/>
                  </a:lnTo>
                  <a:lnTo>
                    <a:pt x="42672" y="1097280"/>
                  </a:lnTo>
                  <a:lnTo>
                    <a:pt x="65532" y="1147572"/>
                  </a:lnTo>
                  <a:lnTo>
                    <a:pt x="102108" y="1187196"/>
                  </a:lnTo>
                  <a:lnTo>
                    <a:pt x="147828" y="1216152"/>
                  </a:lnTo>
                  <a:lnTo>
                    <a:pt x="202692" y="1229868"/>
                  </a:lnTo>
                  <a:lnTo>
                    <a:pt x="2321813" y="1229868"/>
                  </a:lnTo>
                  <a:lnTo>
                    <a:pt x="2310384" y="1237488"/>
                  </a:lnTo>
                  <a:lnTo>
                    <a:pt x="2290572" y="1246632"/>
                  </a:lnTo>
                  <a:lnTo>
                    <a:pt x="2270760" y="1254252"/>
                  </a:lnTo>
                  <a:lnTo>
                    <a:pt x="2228088" y="1263396"/>
                  </a:lnTo>
                  <a:close/>
                </a:path>
                <a:path w="2426335" h="1263650">
                  <a:moveTo>
                    <a:pt x="2321813" y="1229868"/>
                  </a:moveTo>
                  <a:lnTo>
                    <a:pt x="2221992" y="1229868"/>
                  </a:lnTo>
                  <a:lnTo>
                    <a:pt x="2241804" y="1226820"/>
                  </a:lnTo>
                  <a:lnTo>
                    <a:pt x="2258568" y="1222248"/>
                  </a:lnTo>
                  <a:lnTo>
                    <a:pt x="2308860" y="1199388"/>
                  </a:lnTo>
                  <a:lnTo>
                    <a:pt x="2348484" y="1162812"/>
                  </a:lnTo>
                  <a:lnTo>
                    <a:pt x="2377440" y="1115568"/>
                  </a:lnTo>
                  <a:lnTo>
                    <a:pt x="2391156" y="1062228"/>
                  </a:lnTo>
                  <a:lnTo>
                    <a:pt x="2392680" y="1042416"/>
                  </a:lnTo>
                  <a:lnTo>
                    <a:pt x="2392680" y="222504"/>
                  </a:lnTo>
                  <a:lnTo>
                    <a:pt x="2388108" y="184404"/>
                  </a:lnTo>
                  <a:lnTo>
                    <a:pt x="2369820" y="132588"/>
                  </a:lnTo>
                  <a:lnTo>
                    <a:pt x="2337816" y="89916"/>
                  </a:lnTo>
                  <a:lnTo>
                    <a:pt x="2295144" y="56388"/>
                  </a:lnTo>
                  <a:lnTo>
                    <a:pt x="2243328" y="38100"/>
                  </a:lnTo>
                  <a:lnTo>
                    <a:pt x="2203704" y="33528"/>
                  </a:lnTo>
                  <a:lnTo>
                    <a:pt x="2320290" y="33528"/>
                  </a:lnTo>
                  <a:lnTo>
                    <a:pt x="2360676" y="64008"/>
                  </a:lnTo>
                  <a:lnTo>
                    <a:pt x="2388108" y="97536"/>
                  </a:lnTo>
                  <a:lnTo>
                    <a:pt x="2407920" y="134112"/>
                  </a:lnTo>
                  <a:lnTo>
                    <a:pt x="2421636" y="176784"/>
                  </a:lnTo>
                  <a:lnTo>
                    <a:pt x="2426208" y="220980"/>
                  </a:lnTo>
                  <a:lnTo>
                    <a:pt x="2426208" y="1042416"/>
                  </a:lnTo>
                  <a:lnTo>
                    <a:pt x="2421636" y="1086612"/>
                  </a:lnTo>
                  <a:lnTo>
                    <a:pt x="2407920" y="1127760"/>
                  </a:lnTo>
                  <a:lnTo>
                    <a:pt x="2388108" y="1165860"/>
                  </a:lnTo>
                  <a:lnTo>
                    <a:pt x="2345436" y="1213104"/>
                  </a:lnTo>
                  <a:lnTo>
                    <a:pt x="2328672" y="1225296"/>
                  </a:lnTo>
                  <a:lnTo>
                    <a:pt x="2321813" y="1229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151505" y="785495"/>
            <a:ext cx="2000250" cy="254000"/>
          </a:xfrm>
          <a:prstGeom prst="rect">
            <a:avLst/>
          </a:prstGeom>
        </p:spPr>
        <p:txBody>
          <a:bodyPr vert="horz" wrap="square" lIns="0" tIns="8637" rIns="0" bIns="0" rtlCol="0" anchor="ctr">
            <a:spAutoFit/>
          </a:bodyPr>
          <a:lstStyle/>
          <a:p>
            <a:pPr marL="447675" marR="4445" indent="-436880" algn="ctr">
              <a:lnSpc>
                <a:spcPct val="100000"/>
              </a:lnSpc>
              <a:spcBef>
                <a:spcPts val="90"/>
              </a:spcBef>
            </a:pPr>
            <a:r>
              <a:rPr sz="1600" b="1" spc="-27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r>
              <a:rPr sz="1600" b="1" spc="-14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sz="1600" b="1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</a:t>
            </a:r>
            <a:r>
              <a:rPr sz="1600" b="1" spc="-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r>
              <a:rPr sz="1600" b="1" spc="-14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r>
              <a:rPr sz="1600" b="1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  <a:r>
              <a:rPr sz="1600" b="1" spc="18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sz="1600" b="1" spc="-32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r>
              <a:rPr sz="1600" b="1" spc="-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r>
              <a:rPr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 </a:t>
            </a:r>
            <a:r>
              <a:rPr lang="ru-RU" sz="1600" b="1" spc="-36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МарГУ</a:t>
            </a:r>
            <a:endParaRPr lang="ru-RU" sz="1600" b="1" spc="-36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30252" y="1026208"/>
            <a:ext cx="1403990" cy="264795"/>
          </a:xfrm>
          <a:prstGeom prst="rect">
            <a:avLst/>
          </a:prstGeom>
        </p:spPr>
        <p:txBody>
          <a:bodyPr vert="horz" wrap="square" lIns="0" tIns="9501" rIns="0" bIns="0" rtlCol="0">
            <a:spAutoFit/>
          </a:bodyPr>
          <a:lstStyle/>
          <a:p>
            <a:pPr marL="11430">
              <a:spcBef>
                <a:spcPts val="100"/>
              </a:spcBef>
            </a:pPr>
            <a:r>
              <a:rPr sz="1665" b="1" spc="-5" dirty="0">
                <a:solidFill>
                  <a:srgbClr val="286297"/>
                </a:solidFill>
                <a:latin typeface="Arial" panose="020B0604020202020204"/>
                <a:cs typeface="Arial" panose="020B0604020202020204"/>
              </a:rPr>
              <a:t>до</a:t>
            </a:r>
            <a:r>
              <a:rPr sz="1665" b="1" spc="-54" dirty="0">
                <a:solidFill>
                  <a:srgbClr val="28629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65" b="1" dirty="0">
                <a:solidFill>
                  <a:srgbClr val="286297"/>
                </a:solidFill>
                <a:latin typeface="Arial" panose="020B0604020202020204"/>
                <a:cs typeface="Arial" panose="020B0604020202020204"/>
              </a:rPr>
              <a:t>01.</a:t>
            </a:r>
            <a:r>
              <a:rPr lang="ru-RU" sz="1665" b="1" dirty="0">
                <a:solidFill>
                  <a:srgbClr val="286297"/>
                </a:solidFill>
                <a:latin typeface="Arial" panose="020B0604020202020204"/>
                <a:cs typeface="Arial" panose="020B0604020202020204"/>
              </a:rPr>
              <a:t>11</a:t>
            </a:r>
            <a:r>
              <a:rPr sz="1665" b="1" dirty="0">
                <a:solidFill>
                  <a:srgbClr val="286297"/>
                </a:solidFill>
                <a:latin typeface="Arial" panose="020B0604020202020204"/>
                <a:cs typeface="Arial" panose="020B0604020202020204"/>
              </a:rPr>
              <a:t>.202</a:t>
            </a:r>
            <a:r>
              <a:rPr lang="ru-RU" sz="1665" b="1" dirty="0">
                <a:solidFill>
                  <a:srgbClr val="286297"/>
                </a:solidFill>
                <a:latin typeface="Arial" panose="020B0604020202020204"/>
                <a:cs typeface="Arial" panose="020B0604020202020204"/>
              </a:rPr>
              <a:t>2</a:t>
            </a:r>
            <a:endParaRPr lang="ru-RU" sz="1665" b="1" dirty="0">
              <a:solidFill>
                <a:srgbClr val="286297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29866" y="1026208"/>
            <a:ext cx="1257588" cy="264795"/>
          </a:xfrm>
          <a:prstGeom prst="rect">
            <a:avLst/>
          </a:prstGeom>
        </p:spPr>
        <p:txBody>
          <a:bodyPr vert="horz" wrap="square" lIns="0" tIns="9501" rIns="0" bIns="0" rtlCol="0">
            <a:spAutoFit/>
          </a:bodyPr>
          <a:lstStyle/>
          <a:p>
            <a:pPr marL="11430">
              <a:spcBef>
                <a:spcPts val="100"/>
              </a:spcBef>
            </a:pPr>
            <a:r>
              <a:rPr sz="1665" b="1" spc="5" dirty="0">
                <a:solidFill>
                  <a:srgbClr val="286297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665" b="1" spc="-73" dirty="0">
                <a:solidFill>
                  <a:srgbClr val="28629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65" b="1" dirty="0">
                <a:solidFill>
                  <a:srgbClr val="286297"/>
                </a:solidFill>
                <a:latin typeface="Arial" panose="020B0604020202020204"/>
                <a:cs typeface="Arial" panose="020B0604020202020204"/>
              </a:rPr>
              <a:t>01.</a:t>
            </a:r>
            <a:r>
              <a:rPr lang="ru-RU" sz="1665" b="1" dirty="0">
                <a:solidFill>
                  <a:srgbClr val="286297"/>
                </a:solidFill>
                <a:latin typeface="Arial" panose="020B0604020202020204"/>
                <a:cs typeface="Arial" panose="020B0604020202020204"/>
              </a:rPr>
              <a:t>11</a:t>
            </a:r>
            <a:r>
              <a:rPr sz="1665" b="1" dirty="0">
                <a:solidFill>
                  <a:srgbClr val="286297"/>
                </a:solidFill>
                <a:latin typeface="Arial" panose="020B0604020202020204"/>
                <a:cs typeface="Arial" panose="020B0604020202020204"/>
              </a:rPr>
              <a:t>.2022</a:t>
            </a:r>
            <a:endParaRPr sz="1665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835785" y="2283460"/>
            <a:ext cx="4347845" cy="1134745"/>
            <a:chOff x="1822704" y="3403091"/>
            <a:chExt cx="5995670" cy="1668780"/>
          </a:xfrm>
        </p:grpSpPr>
        <p:sp>
          <p:nvSpPr>
            <p:cNvPr id="35" name="object 35"/>
            <p:cNvSpPr/>
            <p:nvPr/>
          </p:nvSpPr>
          <p:spPr>
            <a:xfrm>
              <a:off x="2807208" y="3413759"/>
              <a:ext cx="387350" cy="355600"/>
            </a:xfrm>
            <a:custGeom>
              <a:avLst/>
              <a:gdLst/>
              <a:ahLst/>
              <a:cxnLst/>
              <a:rect l="l" t="t" r="r" b="b"/>
              <a:pathLst>
                <a:path w="387350" h="355600">
                  <a:moveTo>
                    <a:pt x="193548" y="355091"/>
                  </a:moveTo>
                  <a:lnTo>
                    <a:pt x="0" y="178308"/>
                  </a:lnTo>
                  <a:lnTo>
                    <a:pt x="97535" y="178308"/>
                  </a:lnTo>
                  <a:lnTo>
                    <a:pt x="97535" y="0"/>
                  </a:lnTo>
                  <a:lnTo>
                    <a:pt x="291083" y="0"/>
                  </a:lnTo>
                  <a:lnTo>
                    <a:pt x="291083" y="178308"/>
                  </a:lnTo>
                  <a:lnTo>
                    <a:pt x="387095" y="178308"/>
                  </a:lnTo>
                  <a:lnTo>
                    <a:pt x="193548" y="355091"/>
                  </a:lnTo>
                  <a:close/>
                </a:path>
              </a:pathLst>
            </a:custGeom>
            <a:solidFill>
              <a:srgbClr val="7B331C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36" name="object 36"/>
            <p:cNvSpPr/>
            <p:nvPr/>
          </p:nvSpPr>
          <p:spPr>
            <a:xfrm>
              <a:off x="2778251" y="3403091"/>
              <a:ext cx="445134" cy="381000"/>
            </a:xfrm>
            <a:custGeom>
              <a:avLst/>
              <a:gdLst/>
              <a:ahLst/>
              <a:cxnLst/>
              <a:rect l="l" t="t" r="r" b="b"/>
              <a:pathLst>
                <a:path w="445135" h="381000">
                  <a:moveTo>
                    <a:pt x="114300" y="188975"/>
                  </a:moveTo>
                  <a:lnTo>
                    <a:pt x="114300" y="0"/>
                  </a:lnTo>
                  <a:lnTo>
                    <a:pt x="330708" y="0"/>
                  </a:lnTo>
                  <a:lnTo>
                    <a:pt x="330708" y="10667"/>
                  </a:lnTo>
                  <a:lnTo>
                    <a:pt x="137160" y="10667"/>
                  </a:lnTo>
                  <a:lnTo>
                    <a:pt x="126492" y="22859"/>
                  </a:lnTo>
                  <a:lnTo>
                    <a:pt x="137160" y="22859"/>
                  </a:lnTo>
                  <a:lnTo>
                    <a:pt x="137160" y="176783"/>
                  </a:lnTo>
                  <a:lnTo>
                    <a:pt x="126492" y="176783"/>
                  </a:lnTo>
                  <a:lnTo>
                    <a:pt x="114300" y="188975"/>
                  </a:lnTo>
                  <a:close/>
                </a:path>
                <a:path w="445135" h="381000">
                  <a:moveTo>
                    <a:pt x="137160" y="22859"/>
                  </a:moveTo>
                  <a:lnTo>
                    <a:pt x="126492" y="22859"/>
                  </a:lnTo>
                  <a:lnTo>
                    <a:pt x="137160" y="10667"/>
                  </a:lnTo>
                  <a:lnTo>
                    <a:pt x="137160" y="22859"/>
                  </a:lnTo>
                  <a:close/>
                </a:path>
                <a:path w="445135" h="381000">
                  <a:moveTo>
                    <a:pt x="307848" y="22859"/>
                  </a:moveTo>
                  <a:lnTo>
                    <a:pt x="137160" y="22859"/>
                  </a:lnTo>
                  <a:lnTo>
                    <a:pt x="137160" y="10667"/>
                  </a:lnTo>
                  <a:lnTo>
                    <a:pt x="307848" y="10667"/>
                  </a:lnTo>
                  <a:lnTo>
                    <a:pt x="307848" y="22859"/>
                  </a:lnTo>
                  <a:close/>
                </a:path>
                <a:path w="445135" h="381000">
                  <a:moveTo>
                    <a:pt x="386926" y="199643"/>
                  </a:moveTo>
                  <a:lnTo>
                    <a:pt x="307848" y="199643"/>
                  </a:lnTo>
                  <a:lnTo>
                    <a:pt x="307848" y="10667"/>
                  </a:lnTo>
                  <a:lnTo>
                    <a:pt x="320039" y="22859"/>
                  </a:lnTo>
                  <a:lnTo>
                    <a:pt x="330708" y="22859"/>
                  </a:lnTo>
                  <a:lnTo>
                    <a:pt x="330708" y="176783"/>
                  </a:lnTo>
                  <a:lnTo>
                    <a:pt x="320039" y="176783"/>
                  </a:lnTo>
                  <a:lnTo>
                    <a:pt x="330708" y="188975"/>
                  </a:lnTo>
                  <a:lnTo>
                    <a:pt x="398506" y="188975"/>
                  </a:lnTo>
                  <a:lnTo>
                    <a:pt x="386926" y="199643"/>
                  </a:lnTo>
                  <a:close/>
                </a:path>
                <a:path w="445135" h="381000">
                  <a:moveTo>
                    <a:pt x="330708" y="22859"/>
                  </a:moveTo>
                  <a:lnTo>
                    <a:pt x="320039" y="22859"/>
                  </a:lnTo>
                  <a:lnTo>
                    <a:pt x="307848" y="10667"/>
                  </a:lnTo>
                  <a:lnTo>
                    <a:pt x="330708" y="10667"/>
                  </a:lnTo>
                  <a:lnTo>
                    <a:pt x="330708" y="22859"/>
                  </a:lnTo>
                  <a:close/>
                </a:path>
                <a:path w="445135" h="381000">
                  <a:moveTo>
                    <a:pt x="222504" y="381000"/>
                  </a:moveTo>
                  <a:lnTo>
                    <a:pt x="0" y="176783"/>
                  </a:lnTo>
                  <a:lnTo>
                    <a:pt x="114300" y="176783"/>
                  </a:lnTo>
                  <a:lnTo>
                    <a:pt x="114300" y="179831"/>
                  </a:lnTo>
                  <a:lnTo>
                    <a:pt x="36576" y="179831"/>
                  </a:lnTo>
                  <a:lnTo>
                    <a:pt x="28956" y="199643"/>
                  </a:lnTo>
                  <a:lnTo>
                    <a:pt x="58081" y="199643"/>
                  </a:lnTo>
                  <a:lnTo>
                    <a:pt x="222504" y="351120"/>
                  </a:lnTo>
                  <a:lnTo>
                    <a:pt x="214883" y="358140"/>
                  </a:lnTo>
                  <a:lnTo>
                    <a:pt x="247411" y="358140"/>
                  </a:lnTo>
                  <a:lnTo>
                    <a:pt x="222504" y="381000"/>
                  </a:lnTo>
                  <a:close/>
                </a:path>
                <a:path w="445135" h="381000">
                  <a:moveTo>
                    <a:pt x="137160" y="188975"/>
                  </a:moveTo>
                  <a:lnTo>
                    <a:pt x="114300" y="188975"/>
                  </a:lnTo>
                  <a:lnTo>
                    <a:pt x="126492" y="176783"/>
                  </a:lnTo>
                  <a:lnTo>
                    <a:pt x="137160" y="176783"/>
                  </a:lnTo>
                  <a:lnTo>
                    <a:pt x="137160" y="188975"/>
                  </a:lnTo>
                  <a:close/>
                </a:path>
                <a:path w="445135" h="381000">
                  <a:moveTo>
                    <a:pt x="330708" y="188975"/>
                  </a:moveTo>
                  <a:lnTo>
                    <a:pt x="320039" y="176783"/>
                  </a:lnTo>
                  <a:lnTo>
                    <a:pt x="330708" y="176783"/>
                  </a:lnTo>
                  <a:lnTo>
                    <a:pt x="330708" y="188975"/>
                  </a:lnTo>
                  <a:close/>
                </a:path>
                <a:path w="445135" h="381000">
                  <a:moveTo>
                    <a:pt x="398506" y="188975"/>
                  </a:moveTo>
                  <a:lnTo>
                    <a:pt x="330708" y="188975"/>
                  </a:lnTo>
                  <a:lnTo>
                    <a:pt x="330708" y="176783"/>
                  </a:lnTo>
                  <a:lnTo>
                    <a:pt x="445008" y="176783"/>
                  </a:lnTo>
                  <a:lnTo>
                    <a:pt x="441687" y="179831"/>
                  </a:lnTo>
                  <a:lnTo>
                    <a:pt x="408432" y="179831"/>
                  </a:lnTo>
                  <a:lnTo>
                    <a:pt x="398506" y="188975"/>
                  </a:lnTo>
                  <a:close/>
                </a:path>
                <a:path w="445135" h="381000">
                  <a:moveTo>
                    <a:pt x="58081" y="199643"/>
                  </a:moveTo>
                  <a:lnTo>
                    <a:pt x="28956" y="199643"/>
                  </a:lnTo>
                  <a:lnTo>
                    <a:pt x="36576" y="179831"/>
                  </a:lnTo>
                  <a:lnTo>
                    <a:pt x="58081" y="199643"/>
                  </a:lnTo>
                  <a:close/>
                </a:path>
                <a:path w="445135" h="381000">
                  <a:moveTo>
                    <a:pt x="137160" y="199643"/>
                  </a:moveTo>
                  <a:lnTo>
                    <a:pt x="58081" y="199643"/>
                  </a:lnTo>
                  <a:lnTo>
                    <a:pt x="36576" y="179831"/>
                  </a:lnTo>
                  <a:lnTo>
                    <a:pt x="114300" y="179831"/>
                  </a:lnTo>
                  <a:lnTo>
                    <a:pt x="114300" y="188975"/>
                  </a:lnTo>
                  <a:lnTo>
                    <a:pt x="137160" y="188975"/>
                  </a:lnTo>
                  <a:lnTo>
                    <a:pt x="137160" y="199643"/>
                  </a:lnTo>
                  <a:close/>
                </a:path>
                <a:path w="445135" h="381000">
                  <a:moveTo>
                    <a:pt x="247411" y="358140"/>
                  </a:moveTo>
                  <a:lnTo>
                    <a:pt x="230124" y="358140"/>
                  </a:lnTo>
                  <a:lnTo>
                    <a:pt x="222504" y="351120"/>
                  </a:lnTo>
                  <a:lnTo>
                    <a:pt x="408432" y="179831"/>
                  </a:lnTo>
                  <a:lnTo>
                    <a:pt x="416052" y="199643"/>
                  </a:lnTo>
                  <a:lnTo>
                    <a:pt x="420100" y="199643"/>
                  </a:lnTo>
                  <a:lnTo>
                    <a:pt x="247411" y="358140"/>
                  </a:lnTo>
                  <a:close/>
                </a:path>
                <a:path w="445135" h="381000">
                  <a:moveTo>
                    <a:pt x="420100" y="199643"/>
                  </a:moveTo>
                  <a:lnTo>
                    <a:pt x="416052" y="199643"/>
                  </a:lnTo>
                  <a:lnTo>
                    <a:pt x="408432" y="179831"/>
                  </a:lnTo>
                  <a:lnTo>
                    <a:pt x="441687" y="179831"/>
                  </a:lnTo>
                  <a:lnTo>
                    <a:pt x="420100" y="199643"/>
                  </a:lnTo>
                  <a:close/>
                </a:path>
                <a:path w="445135" h="381000">
                  <a:moveTo>
                    <a:pt x="230124" y="358140"/>
                  </a:moveTo>
                  <a:lnTo>
                    <a:pt x="214883" y="358140"/>
                  </a:lnTo>
                  <a:lnTo>
                    <a:pt x="222504" y="351120"/>
                  </a:lnTo>
                  <a:lnTo>
                    <a:pt x="230124" y="358140"/>
                  </a:lnTo>
                  <a:close/>
                </a:path>
              </a:pathLst>
            </a:custGeom>
            <a:solidFill>
              <a:srgbClr val="592413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37" name="object 37"/>
            <p:cNvSpPr/>
            <p:nvPr/>
          </p:nvSpPr>
          <p:spPr>
            <a:xfrm>
              <a:off x="7402068" y="3413759"/>
              <a:ext cx="387350" cy="355600"/>
            </a:xfrm>
            <a:custGeom>
              <a:avLst/>
              <a:gdLst/>
              <a:ahLst/>
              <a:cxnLst/>
              <a:rect l="l" t="t" r="r" b="b"/>
              <a:pathLst>
                <a:path w="387350" h="355600">
                  <a:moveTo>
                    <a:pt x="193548" y="355091"/>
                  </a:moveTo>
                  <a:lnTo>
                    <a:pt x="0" y="178308"/>
                  </a:lnTo>
                  <a:lnTo>
                    <a:pt x="96012" y="178308"/>
                  </a:lnTo>
                  <a:lnTo>
                    <a:pt x="96012" y="0"/>
                  </a:lnTo>
                  <a:lnTo>
                    <a:pt x="289560" y="0"/>
                  </a:lnTo>
                  <a:lnTo>
                    <a:pt x="289560" y="178308"/>
                  </a:lnTo>
                  <a:lnTo>
                    <a:pt x="387096" y="178308"/>
                  </a:lnTo>
                  <a:lnTo>
                    <a:pt x="193548" y="355091"/>
                  </a:lnTo>
                  <a:close/>
                </a:path>
              </a:pathLst>
            </a:custGeom>
            <a:solidFill>
              <a:srgbClr val="7B331C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38" name="object 38"/>
            <p:cNvSpPr/>
            <p:nvPr/>
          </p:nvSpPr>
          <p:spPr>
            <a:xfrm>
              <a:off x="7373112" y="3403091"/>
              <a:ext cx="445134" cy="381000"/>
            </a:xfrm>
            <a:custGeom>
              <a:avLst/>
              <a:gdLst/>
              <a:ahLst/>
              <a:cxnLst/>
              <a:rect l="l" t="t" r="r" b="b"/>
              <a:pathLst>
                <a:path w="445134" h="381000">
                  <a:moveTo>
                    <a:pt x="114300" y="188975"/>
                  </a:moveTo>
                  <a:lnTo>
                    <a:pt x="114300" y="0"/>
                  </a:lnTo>
                  <a:lnTo>
                    <a:pt x="330708" y="0"/>
                  </a:lnTo>
                  <a:lnTo>
                    <a:pt x="330708" y="10667"/>
                  </a:lnTo>
                  <a:lnTo>
                    <a:pt x="137160" y="10667"/>
                  </a:lnTo>
                  <a:lnTo>
                    <a:pt x="124968" y="22859"/>
                  </a:lnTo>
                  <a:lnTo>
                    <a:pt x="137160" y="22859"/>
                  </a:lnTo>
                  <a:lnTo>
                    <a:pt x="137160" y="176783"/>
                  </a:lnTo>
                  <a:lnTo>
                    <a:pt x="124968" y="176783"/>
                  </a:lnTo>
                  <a:lnTo>
                    <a:pt x="114300" y="188975"/>
                  </a:lnTo>
                  <a:close/>
                </a:path>
                <a:path w="445134" h="381000">
                  <a:moveTo>
                    <a:pt x="137160" y="22859"/>
                  </a:moveTo>
                  <a:lnTo>
                    <a:pt x="124968" y="22859"/>
                  </a:lnTo>
                  <a:lnTo>
                    <a:pt x="137160" y="10667"/>
                  </a:lnTo>
                  <a:lnTo>
                    <a:pt x="137160" y="22859"/>
                  </a:lnTo>
                  <a:close/>
                </a:path>
                <a:path w="445134" h="381000">
                  <a:moveTo>
                    <a:pt x="307848" y="22859"/>
                  </a:moveTo>
                  <a:lnTo>
                    <a:pt x="137160" y="22859"/>
                  </a:lnTo>
                  <a:lnTo>
                    <a:pt x="137160" y="10667"/>
                  </a:lnTo>
                  <a:lnTo>
                    <a:pt x="307848" y="10667"/>
                  </a:lnTo>
                  <a:lnTo>
                    <a:pt x="307848" y="22859"/>
                  </a:lnTo>
                  <a:close/>
                </a:path>
                <a:path w="445134" h="381000">
                  <a:moveTo>
                    <a:pt x="386926" y="199643"/>
                  </a:moveTo>
                  <a:lnTo>
                    <a:pt x="307848" y="199643"/>
                  </a:lnTo>
                  <a:lnTo>
                    <a:pt x="307848" y="10667"/>
                  </a:lnTo>
                  <a:lnTo>
                    <a:pt x="318515" y="22859"/>
                  </a:lnTo>
                  <a:lnTo>
                    <a:pt x="330708" y="22859"/>
                  </a:lnTo>
                  <a:lnTo>
                    <a:pt x="330708" y="176783"/>
                  </a:lnTo>
                  <a:lnTo>
                    <a:pt x="318515" y="176783"/>
                  </a:lnTo>
                  <a:lnTo>
                    <a:pt x="330708" y="188975"/>
                  </a:lnTo>
                  <a:lnTo>
                    <a:pt x="398506" y="188975"/>
                  </a:lnTo>
                  <a:lnTo>
                    <a:pt x="386926" y="199643"/>
                  </a:lnTo>
                  <a:close/>
                </a:path>
                <a:path w="445134" h="381000">
                  <a:moveTo>
                    <a:pt x="330708" y="22859"/>
                  </a:moveTo>
                  <a:lnTo>
                    <a:pt x="318515" y="22859"/>
                  </a:lnTo>
                  <a:lnTo>
                    <a:pt x="307848" y="10667"/>
                  </a:lnTo>
                  <a:lnTo>
                    <a:pt x="330708" y="10667"/>
                  </a:lnTo>
                  <a:lnTo>
                    <a:pt x="330708" y="22859"/>
                  </a:lnTo>
                  <a:close/>
                </a:path>
                <a:path w="445134" h="381000">
                  <a:moveTo>
                    <a:pt x="222504" y="381000"/>
                  </a:moveTo>
                  <a:lnTo>
                    <a:pt x="0" y="176783"/>
                  </a:lnTo>
                  <a:lnTo>
                    <a:pt x="114300" y="176783"/>
                  </a:lnTo>
                  <a:lnTo>
                    <a:pt x="114300" y="179831"/>
                  </a:lnTo>
                  <a:lnTo>
                    <a:pt x="36576" y="179831"/>
                  </a:lnTo>
                  <a:lnTo>
                    <a:pt x="28956" y="199643"/>
                  </a:lnTo>
                  <a:lnTo>
                    <a:pt x="58081" y="199643"/>
                  </a:lnTo>
                  <a:lnTo>
                    <a:pt x="222504" y="351120"/>
                  </a:lnTo>
                  <a:lnTo>
                    <a:pt x="214883" y="358140"/>
                  </a:lnTo>
                  <a:lnTo>
                    <a:pt x="247411" y="358140"/>
                  </a:lnTo>
                  <a:lnTo>
                    <a:pt x="222504" y="381000"/>
                  </a:lnTo>
                  <a:close/>
                </a:path>
                <a:path w="445134" h="381000">
                  <a:moveTo>
                    <a:pt x="137160" y="188975"/>
                  </a:moveTo>
                  <a:lnTo>
                    <a:pt x="114300" y="188975"/>
                  </a:lnTo>
                  <a:lnTo>
                    <a:pt x="124968" y="176783"/>
                  </a:lnTo>
                  <a:lnTo>
                    <a:pt x="137160" y="176783"/>
                  </a:lnTo>
                  <a:lnTo>
                    <a:pt x="137160" y="188975"/>
                  </a:lnTo>
                  <a:close/>
                </a:path>
                <a:path w="445134" h="381000">
                  <a:moveTo>
                    <a:pt x="330708" y="188975"/>
                  </a:moveTo>
                  <a:lnTo>
                    <a:pt x="318515" y="176783"/>
                  </a:lnTo>
                  <a:lnTo>
                    <a:pt x="330708" y="176783"/>
                  </a:lnTo>
                  <a:lnTo>
                    <a:pt x="330708" y="188975"/>
                  </a:lnTo>
                  <a:close/>
                </a:path>
                <a:path w="445134" h="381000">
                  <a:moveTo>
                    <a:pt x="398506" y="188975"/>
                  </a:moveTo>
                  <a:lnTo>
                    <a:pt x="330708" y="188975"/>
                  </a:lnTo>
                  <a:lnTo>
                    <a:pt x="330708" y="176783"/>
                  </a:lnTo>
                  <a:lnTo>
                    <a:pt x="445008" y="176783"/>
                  </a:lnTo>
                  <a:lnTo>
                    <a:pt x="441687" y="179831"/>
                  </a:lnTo>
                  <a:lnTo>
                    <a:pt x="408432" y="179831"/>
                  </a:lnTo>
                  <a:lnTo>
                    <a:pt x="398506" y="188975"/>
                  </a:lnTo>
                  <a:close/>
                </a:path>
                <a:path w="445134" h="381000">
                  <a:moveTo>
                    <a:pt x="58081" y="199643"/>
                  </a:moveTo>
                  <a:lnTo>
                    <a:pt x="28956" y="199643"/>
                  </a:lnTo>
                  <a:lnTo>
                    <a:pt x="36576" y="179831"/>
                  </a:lnTo>
                  <a:lnTo>
                    <a:pt x="58081" y="199643"/>
                  </a:lnTo>
                  <a:close/>
                </a:path>
                <a:path w="445134" h="381000">
                  <a:moveTo>
                    <a:pt x="137160" y="199643"/>
                  </a:moveTo>
                  <a:lnTo>
                    <a:pt x="58081" y="199643"/>
                  </a:lnTo>
                  <a:lnTo>
                    <a:pt x="36576" y="179831"/>
                  </a:lnTo>
                  <a:lnTo>
                    <a:pt x="114300" y="179831"/>
                  </a:lnTo>
                  <a:lnTo>
                    <a:pt x="114300" y="188975"/>
                  </a:lnTo>
                  <a:lnTo>
                    <a:pt x="137160" y="188975"/>
                  </a:lnTo>
                  <a:lnTo>
                    <a:pt x="137160" y="199643"/>
                  </a:lnTo>
                  <a:close/>
                </a:path>
                <a:path w="445134" h="381000">
                  <a:moveTo>
                    <a:pt x="247411" y="358140"/>
                  </a:moveTo>
                  <a:lnTo>
                    <a:pt x="230124" y="358140"/>
                  </a:lnTo>
                  <a:lnTo>
                    <a:pt x="222504" y="351120"/>
                  </a:lnTo>
                  <a:lnTo>
                    <a:pt x="408432" y="179831"/>
                  </a:lnTo>
                  <a:lnTo>
                    <a:pt x="416052" y="199643"/>
                  </a:lnTo>
                  <a:lnTo>
                    <a:pt x="420100" y="199643"/>
                  </a:lnTo>
                  <a:lnTo>
                    <a:pt x="247411" y="358140"/>
                  </a:lnTo>
                  <a:close/>
                </a:path>
                <a:path w="445134" h="381000">
                  <a:moveTo>
                    <a:pt x="420100" y="199643"/>
                  </a:moveTo>
                  <a:lnTo>
                    <a:pt x="416052" y="199643"/>
                  </a:lnTo>
                  <a:lnTo>
                    <a:pt x="408432" y="179831"/>
                  </a:lnTo>
                  <a:lnTo>
                    <a:pt x="441687" y="179831"/>
                  </a:lnTo>
                  <a:lnTo>
                    <a:pt x="420100" y="199643"/>
                  </a:lnTo>
                  <a:close/>
                </a:path>
                <a:path w="445134" h="381000">
                  <a:moveTo>
                    <a:pt x="230124" y="358140"/>
                  </a:moveTo>
                  <a:lnTo>
                    <a:pt x="214883" y="358140"/>
                  </a:lnTo>
                  <a:lnTo>
                    <a:pt x="222504" y="351120"/>
                  </a:lnTo>
                  <a:lnTo>
                    <a:pt x="230124" y="358140"/>
                  </a:lnTo>
                  <a:close/>
                </a:path>
              </a:pathLst>
            </a:custGeom>
            <a:solidFill>
              <a:srgbClr val="592413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39" name="object 39"/>
            <p:cNvSpPr/>
            <p:nvPr/>
          </p:nvSpPr>
          <p:spPr>
            <a:xfrm>
              <a:off x="1840871" y="3902197"/>
              <a:ext cx="2384425" cy="1153160"/>
            </a:xfrm>
            <a:custGeom>
              <a:avLst/>
              <a:gdLst/>
              <a:ahLst/>
              <a:cxnLst/>
              <a:rect l="l" t="t" r="r" b="b"/>
              <a:pathLst>
                <a:path w="2384425" h="1153160">
                  <a:moveTo>
                    <a:pt x="2185536" y="1152910"/>
                  </a:moveTo>
                  <a:lnTo>
                    <a:pt x="204273" y="1152903"/>
                  </a:lnTo>
                  <a:lnTo>
                    <a:pt x="181901" y="1150317"/>
                  </a:lnTo>
                  <a:lnTo>
                    <a:pt x="193669" y="1151386"/>
                  </a:lnTo>
                  <a:lnTo>
                    <a:pt x="2185600" y="1152903"/>
                  </a:lnTo>
                  <a:close/>
                </a:path>
                <a:path w="2384425" h="1153160">
                  <a:moveTo>
                    <a:pt x="172377" y="1149216"/>
                  </a:moveTo>
                  <a:lnTo>
                    <a:pt x="156950" y="1147432"/>
                  </a:lnTo>
                  <a:lnTo>
                    <a:pt x="143981" y="1142774"/>
                  </a:lnTo>
                  <a:lnTo>
                    <a:pt x="147948" y="1143766"/>
                  </a:lnTo>
                  <a:lnTo>
                    <a:pt x="152520" y="1145290"/>
                  </a:lnTo>
                  <a:lnTo>
                    <a:pt x="158616" y="1146814"/>
                  </a:lnTo>
                  <a:lnTo>
                    <a:pt x="166236" y="1148338"/>
                  </a:lnTo>
                  <a:lnTo>
                    <a:pt x="172377" y="1149216"/>
                  </a:lnTo>
                  <a:close/>
                </a:path>
                <a:path w="2384425" h="1153160">
                  <a:moveTo>
                    <a:pt x="123972" y="1135588"/>
                  </a:moveTo>
                  <a:lnTo>
                    <a:pt x="113563" y="1131850"/>
                  </a:lnTo>
                  <a:lnTo>
                    <a:pt x="108403" y="1128552"/>
                  </a:lnTo>
                  <a:lnTo>
                    <a:pt x="112896" y="1130050"/>
                  </a:lnTo>
                  <a:lnTo>
                    <a:pt x="123972" y="1135588"/>
                  </a:lnTo>
                  <a:close/>
                </a:path>
                <a:path w="2384425" h="1153160">
                  <a:moveTo>
                    <a:pt x="104034" y="1125760"/>
                  </a:moveTo>
                  <a:lnTo>
                    <a:pt x="103021" y="1125113"/>
                  </a:lnTo>
                  <a:lnTo>
                    <a:pt x="103753" y="1125479"/>
                  </a:lnTo>
                  <a:lnTo>
                    <a:pt x="104034" y="1125760"/>
                  </a:lnTo>
                  <a:close/>
                </a:path>
                <a:path w="2384425" h="1153160">
                  <a:moveTo>
                    <a:pt x="99812" y="1123062"/>
                  </a:moveTo>
                  <a:lnTo>
                    <a:pt x="97543" y="1121612"/>
                  </a:lnTo>
                  <a:lnTo>
                    <a:pt x="99180" y="1122430"/>
                  </a:lnTo>
                  <a:lnTo>
                    <a:pt x="99812" y="1123062"/>
                  </a:lnTo>
                  <a:close/>
                </a:path>
                <a:path w="2384425" h="1153160">
                  <a:moveTo>
                    <a:pt x="87145" y="1114966"/>
                  </a:moveTo>
                  <a:lnTo>
                    <a:pt x="86583" y="1114607"/>
                  </a:lnTo>
                  <a:lnTo>
                    <a:pt x="86988" y="1114810"/>
                  </a:lnTo>
                  <a:lnTo>
                    <a:pt x="87145" y="1114966"/>
                  </a:lnTo>
                  <a:close/>
                </a:path>
                <a:path w="2384425" h="1153160">
                  <a:moveTo>
                    <a:pt x="82922" y="1112267"/>
                  </a:moveTo>
                  <a:lnTo>
                    <a:pt x="75374" y="1107444"/>
                  </a:lnTo>
                  <a:lnTo>
                    <a:pt x="70917" y="1102965"/>
                  </a:lnTo>
                  <a:lnTo>
                    <a:pt x="73273" y="1104142"/>
                  </a:lnTo>
                  <a:lnTo>
                    <a:pt x="77844" y="1108714"/>
                  </a:lnTo>
                  <a:lnTo>
                    <a:pt x="80892" y="1110238"/>
                  </a:lnTo>
                  <a:lnTo>
                    <a:pt x="82922" y="1112267"/>
                  </a:lnTo>
                  <a:close/>
                </a:path>
                <a:path w="2384425" h="1153160">
                  <a:moveTo>
                    <a:pt x="45840" y="1077762"/>
                  </a:moveTo>
                  <a:lnTo>
                    <a:pt x="43583" y="1075493"/>
                  </a:lnTo>
                  <a:lnTo>
                    <a:pt x="42424" y="1073662"/>
                  </a:lnTo>
                  <a:lnTo>
                    <a:pt x="42792" y="1073662"/>
                  </a:lnTo>
                  <a:lnTo>
                    <a:pt x="45840" y="1076710"/>
                  </a:lnTo>
                  <a:lnTo>
                    <a:pt x="45840" y="1077762"/>
                  </a:lnTo>
                  <a:close/>
                </a:path>
                <a:path w="2384425" h="1153160">
                  <a:moveTo>
                    <a:pt x="41269" y="1071837"/>
                  </a:moveTo>
                  <a:lnTo>
                    <a:pt x="39160" y="1068506"/>
                  </a:lnTo>
                  <a:lnTo>
                    <a:pt x="41269" y="1070614"/>
                  </a:lnTo>
                  <a:lnTo>
                    <a:pt x="41269" y="1071837"/>
                  </a:lnTo>
                  <a:close/>
                </a:path>
                <a:path w="2384425" h="1153160">
                  <a:moveTo>
                    <a:pt x="36696" y="1064615"/>
                  </a:moveTo>
                  <a:lnTo>
                    <a:pt x="36530" y="1064352"/>
                  </a:lnTo>
                  <a:lnTo>
                    <a:pt x="36696" y="1064518"/>
                  </a:lnTo>
                  <a:close/>
                </a:path>
                <a:path w="2384425" h="1153160">
                  <a:moveTo>
                    <a:pt x="21456" y="1040541"/>
                  </a:moveTo>
                  <a:lnTo>
                    <a:pt x="21199" y="1040134"/>
                  </a:lnTo>
                  <a:lnTo>
                    <a:pt x="21456" y="1040134"/>
                  </a:lnTo>
                  <a:lnTo>
                    <a:pt x="21456" y="1040541"/>
                  </a:lnTo>
                  <a:close/>
                </a:path>
                <a:path w="2384425" h="1153160">
                  <a:moveTo>
                    <a:pt x="19932" y="1038134"/>
                  </a:moveTo>
                  <a:lnTo>
                    <a:pt x="19390" y="1037278"/>
                  </a:lnTo>
                  <a:lnTo>
                    <a:pt x="18779" y="1035562"/>
                  </a:lnTo>
                  <a:lnTo>
                    <a:pt x="19932" y="1035562"/>
                  </a:lnTo>
                  <a:lnTo>
                    <a:pt x="19932" y="1038134"/>
                  </a:lnTo>
                  <a:close/>
                </a:path>
                <a:path w="2384425" h="1153160">
                  <a:moveTo>
                    <a:pt x="18408" y="1034522"/>
                  </a:moveTo>
                  <a:lnTo>
                    <a:pt x="17693" y="1032514"/>
                  </a:lnTo>
                  <a:lnTo>
                    <a:pt x="18408" y="1032514"/>
                  </a:lnTo>
                  <a:lnTo>
                    <a:pt x="18408" y="1034522"/>
                  </a:lnTo>
                  <a:close/>
                </a:path>
                <a:path w="2384425" h="1153160">
                  <a:moveTo>
                    <a:pt x="16884" y="1030246"/>
                  </a:moveTo>
                  <a:lnTo>
                    <a:pt x="16607" y="1029466"/>
                  </a:lnTo>
                  <a:lnTo>
                    <a:pt x="16884" y="1029466"/>
                  </a:lnTo>
                  <a:lnTo>
                    <a:pt x="16884" y="1030246"/>
                  </a:lnTo>
                  <a:close/>
                </a:path>
                <a:path w="2384425" h="1153160">
                  <a:moveTo>
                    <a:pt x="6216" y="1000311"/>
                  </a:moveTo>
                  <a:lnTo>
                    <a:pt x="5744" y="998986"/>
                  </a:lnTo>
                  <a:lnTo>
                    <a:pt x="6216" y="998986"/>
                  </a:lnTo>
                  <a:lnTo>
                    <a:pt x="6216" y="1000311"/>
                  </a:lnTo>
                  <a:close/>
                </a:path>
                <a:path w="2384425" h="1153160">
                  <a:moveTo>
                    <a:pt x="4692" y="996034"/>
                  </a:moveTo>
                  <a:lnTo>
                    <a:pt x="3995" y="994077"/>
                  </a:lnTo>
                  <a:lnTo>
                    <a:pt x="3858" y="992890"/>
                  </a:lnTo>
                  <a:lnTo>
                    <a:pt x="4692" y="992890"/>
                  </a:lnTo>
                  <a:lnTo>
                    <a:pt x="4692" y="996034"/>
                  </a:lnTo>
                  <a:close/>
                </a:path>
                <a:path w="2384425" h="1153160">
                  <a:moveTo>
                    <a:pt x="3169" y="986897"/>
                  </a:moveTo>
                  <a:lnTo>
                    <a:pt x="2981" y="985270"/>
                  </a:lnTo>
                  <a:lnTo>
                    <a:pt x="3169" y="985270"/>
                  </a:lnTo>
                  <a:lnTo>
                    <a:pt x="3169" y="986897"/>
                  </a:lnTo>
                  <a:close/>
                </a:path>
                <a:path w="2384425" h="1153160">
                  <a:moveTo>
                    <a:pt x="120" y="960413"/>
                  </a:moveTo>
                  <a:lnTo>
                    <a:pt x="0" y="959362"/>
                  </a:lnTo>
                  <a:lnTo>
                    <a:pt x="120" y="960413"/>
                  </a:lnTo>
                  <a:close/>
                </a:path>
                <a:path w="2384425" h="1153160">
                  <a:moveTo>
                    <a:pt x="2346040" y="766"/>
                  </a:moveTo>
                  <a:lnTo>
                    <a:pt x="2345556" y="766"/>
                  </a:lnTo>
                  <a:lnTo>
                    <a:pt x="2345556" y="0"/>
                  </a:lnTo>
                  <a:lnTo>
                    <a:pt x="2346040" y="766"/>
                  </a:lnTo>
                  <a:close/>
                </a:path>
                <a:path w="2384425" h="1153160">
                  <a:moveTo>
                    <a:pt x="2383696" y="78490"/>
                  </a:moveTo>
                  <a:close/>
                </a:path>
                <a:path w="2384425" h="1153160">
                  <a:moveTo>
                    <a:pt x="2383562" y="996316"/>
                  </a:moveTo>
                  <a:lnTo>
                    <a:pt x="2383656" y="995938"/>
                  </a:lnTo>
                  <a:lnTo>
                    <a:pt x="2384401" y="993704"/>
                  </a:lnTo>
                  <a:lnTo>
                    <a:pt x="2384358" y="994077"/>
                  </a:lnTo>
                  <a:lnTo>
                    <a:pt x="2383562" y="996316"/>
                  </a:lnTo>
                  <a:close/>
                </a:path>
                <a:path w="2384425" h="1153160">
                  <a:moveTo>
                    <a:pt x="2309095" y="1110124"/>
                  </a:moveTo>
                  <a:lnTo>
                    <a:pt x="2310505" y="1108714"/>
                  </a:lnTo>
                  <a:lnTo>
                    <a:pt x="2313469" y="1107232"/>
                  </a:lnTo>
                  <a:lnTo>
                    <a:pt x="2313259" y="1107444"/>
                  </a:lnTo>
                  <a:lnTo>
                    <a:pt x="2309095" y="1110124"/>
                  </a:lnTo>
                  <a:close/>
                </a:path>
                <a:path w="2384425" h="1153160">
                  <a:moveTo>
                    <a:pt x="2268200" y="1134439"/>
                  </a:moveTo>
                  <a:lnTo>
                    <a:pt x="2282177" y="1127450"/>
                  </a:lnTo>
                  <a:lnTo>
                    <a:pt x="2275341" y="1131850"/>
                  </a:lnTo>
                  <a:lnTo>
                    <a:pt x="2268200" y="1134439"/>
                  </a:lnTo>
                  <a:close/>
                </a:path>
                <a:path w="2384425" h="1153160">
                  <a:moveTo>
                    <a:pt x="2216223" y="1149320"/>
                  </a:moveTo>
                  <a:lnTo>
                    <a:pt x="2222113" y="1148338"/>
                  </a:lnTo>
                  <a:lnTo>
                    <a:pt x="2229732" y="1146814"/>
                  </a:lnTo>
                  <a:lnTo>
                    <a:pt x="2243684" y="1143326"/>
                  </a:lnTo>
                  <a:lnTo>
                    <a:pt x="2232358" y="1147432"/>
                  </a:lnTo>
                  <a:lnTo>
                    <a:pt x="2216223" y="1149320"/>
                  </a:lnTo>
                  <a:close/>
                </a:path>
                <a:path w="2384425" h="1153160">
                  <a:moveTo>
                    <a:pt x="2194681" y="1151841"/>
                  </a:moveTo>
                  <a:lnTo>
                    <a:pt x="2194681" y="1151386"/>
                  </a:lnTo>
                  <a:lnTo>
                    <a:pt x="2208167" y="1150263"/>
                  </a:lnTo>
                  <a:lnTo>
                    <a:pt x="2194681" y="1151841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40" name="object 40"/>
            <p:cNvSpPr/>
            <p:nvPr/>
          </p:nvSpPr>
          <p:spPr>
            <a:xfrm>
              <a:off x="1822704" y="3806952"/>
              <a:ext cx="2425065" cy="1264920"/>
            </a:xfrm>
            <a:custGeom>
              <a:avLst/>
              <a:gdLst/>
              <a:ahLst/>
              <a:cxnLst/>
              <a:rect l="l" t="t" r="r" b="b"/>
              <a:pathLst>
                <a:path w="2425065" h="1264920">
                  <a:moveTo>
                    <a:pt x="2203704" y="1264920"/>
                  </a:moveTo>
                  <a:lnTo>
                    <a:pt x="222504" y="1264920"/>
                  </a:lnTo>
                  <a:lnTo>
                    <a:pt x="178307" y="1259840"/>
                  </a:lnTo>
                  <a:lnTo>
                    <a:pt x="135636" y="1247140"/>
                  </a:lnTo>
                  <a:lnTo>
                    <a:pt x="99060" y="1226820"/>
                  </a:lnTo>
                  <a:lnTo>
                    <a:pt x="65532" y="1198880"/>
                  </a:lnTo>
                  <a:lnTo>
                    <a:pt x="38100" y="1167130"/>
                  </a:lnTo>
                  <a:lnTo>
                    <a:pt x="18288" y="1129030"/>
                  </a:lnTo>
                  <a:lnTo>
                    <a:pt x="4572" y="1087120"/>
                  </a:lnTo>
                  <a:lnTo>
                    <a:pt x="0" y="1042670"/>
                  </a:lnTo>
                  <a:lnTo>
                    <a:pt x="0" y="222250"/>
                  </a:lnTo>
                  <a:lnTo>
                    <a:pt x="4572" y="177800"/>
                  </a:lnTo>
                  <a:lnTo>
                    <a:pt x="16764" y="137160"/>
                  </a:lnTo>
                  <a:lnTo>
                    <a:pt x="50292" y="81280"/>
                  </a:lnTo>
                  <a:lnTo>
                    <a:pt x="80772" y="50800"/>
                  </a:lnTo>
                  <a:lnTo>
                    <a:pt x="97536" y="39370"/>
                  </a:lnTo>
                  <a:lnTo>
                    <a:pt x="115824" y="26670"/>
                  </a:lnTo>
                  <a:lnTo>
                    <a:pt x="155448" y="10160"/>
                  </a:lnTo>
                  <a:lnTo>
                    <a:pt x="198119" y="1270"/>
                  </a:lnTo>
                  <a:lnTo>
                    <a:pt x="220980" y="0"/>
                  </a:lnTo>
                  <a:lnTo>
                    <a:pt x="2203704" y="0"/>
                  </a:lnTo>
                  <a:lnTo>
                    <a:pt x="2225040" y="1270"/>
                  </a:lnTo>
                  <a:lnTo>
                    <a:pt x="2247900" y="3810"/>
                  </a:lnTo>
                  <a:lnTo>
                    <a:pt x="2269236" y="10160"/>
                  </a:lnTo>
                  <a:lnTo>
                    <a:pt x="2285085" y="16510"/>
                  </a:lnTo>
                  <a:lnTo>
                    <a:pt x="217932" y="16510"/>
                  </a:lnTo>
                  <a:lnTo>
                    <a:pt x="196596" y="17780"/>
                  </a:lnTo>
                  <a:lnTo>
                    <a:pt x="178308" y="20320"/>
                  </a:lnTo>
                  <a:lnTo>
                    <a:pt x="166116" y="24130"/>
                  </a:lnTo>
                  <a:lnTo>
                    <a:pt x="147828" y="29210"/>
                  </a:lnTo>
                  <a:lnTo>
                    <a:pt x="144780" y="31750"/>
                  </a:lnTo>
                  <a:lnTo>
                    <a:pt x="140208" y="33020"/>
                  </a:lnTo>
                  <a:lnTo>
                    <a:pt x="118872" y="43180"/>
                  </a:lnTo>
                  <a:lnTo>
                    <a:pt x="112776" y="48260"/>
                  </a:lnTo>
                  <a:lnTo>
                    <a:pt x="106680" y="50800"/>
                  </a:lnTo>
                  <a:lnTo>
                    <a:pt x="103632" y="54610"/>
                  </a:lnTo>
                  <a:lnTo>
                    <a:pt x="100584" y="55880"/>
                  </a:lnTo>
                  <a:lnTo>
                    <a:pt x="97536" y="58420"/>
                  </a:lnTo>
                  <a:lnTo>
                    <a:pt x="94488" y="59690"/>
                  </a:lnTo>
                  <a:lnTo>
                    <a:pt x="88392" y="66040"/>
                  </a:lnTo>
                  <a:lnTo>
                    <a:pt x="85344" y="67310"/>
                  </a:lnTo>
                  <a:lnTo>
                    <a:pt x="67056" y="86360"/>
                  </a:lnTo>
                  <a:lnTo>
                    <a:pt x="65532" y="88900"/>
                  </a:lnTo>
                  <a:lnTo>
                    <a:pt x="60960" y="93980"/>
                  </a:lnTo>
                  <a:lnTo>
                    <a:pt x="59436" y="96520"/>
                  </a:lnTo>
                  <a:lnTo>
                    <a:pt x="56388" y="100330"/>
                  </a:lnTo>
                  <a:lnTo>
                    <a:pt x="54864" y="102870"/>
                  </a:lnTo>
                  <a:lnTo>
                    <a:pt x="51816" y="105410"/>
                  </a:lnTo>
                  <a:lnTo>
                    <a:pt x="50292" y="109220"/>
                  </a:lnTo>
                  <a:lnTo>
                    <a:pt x="48768" y="110490"/>
                  </a:lnTo>
                  <a:lnTo>
                    <a:pt x="45720" y="116840"/>
                  </a:lnTo>
                  <a:lnTo>
                    <a:pt x="44196" y="118110"/>
                  </a:lnTo>
                  <a:lnTo>
                    <a:pt x="32004" y="142240"/>
                  </a:lnTo>
                  <a:lnTo>
                    <a:pt x="28956" y="151130"/>
                  </a:lnTo>
                  <a:lnTo>
                    <a:pt x="25908" y="158750"/>
                  </a:lnTo>
                  <a:lnTo>
                    <a:pt x="22860" y="171450"/>
                  </a:lnTo>
                  <a:lnTo>
                    <a:pt x="21336" y="176530"/>
                  </a:lnTo>
                  <a:lnTo>
                    <a:pt x="19812" y="184150"/>
                  </a:lnTo>
                  <a:lnTo>
                    <a:pt x="18288" y="194310"/>
                  </a:lnTo>
                  <a:lnTo>
                    <a:pt x="16764" y="209550"/>
                  </a:lnTo>
                  <a:lnTo>
                    <a:pt x="16764" y="1054100"/>
                  </a:lnTo>
                  <a:lnTo>
                    <a:pt x="18288" y="1054100"/>
                  </a:lnTo>
                  <a:lnTo>
                    <a:pt x="18288" y="1069340"/>
                  </a:lnTo>
                  <a:lnTo>
                    <a:pt x="19812" y="1069340"/>
                  </a:lnTo>
                  <a:lnTo>
                    <a:pt x="19812" y="1079500"/>
                  </a:lnTo>
                  <a:lnTo>
                    <a:pt x="21336" y="1079500"/>
                  </a:lnTo>
                  <a:lnTo>
                    <a:pt x="21336" y="1087120"/>
                  </a:lnTo>
                  <a:lnTo>
                    <a:pt x="22860" y="1087120"/>
                  </a:lnTo>
                  <a:lnTo>
                    <a:pt x="22860" y="1093470"/>
                  </a:lnTo>
                  <a:lnTo>
                    <a:pt x="24384" y="1093470"/>
                  </a:lnTo>
                  <a:lnTo>
                    <a:pt x="24384" y="1099820"/>
                  </a:lnTo>
                  <a:lnTo>
                    <a:pt x="25908" y="1099820"/>
                  </a:lnTo>
                  <a:lnTo>
                    <a:pt x="25908" y="1103630"/>
                  </a:lnTo>
                  <a:lnTo>
                    <a:pt x="27432" y="1103630"/>
                  </a:lnTo>
                  <a:lnTo>
                    <a:pt x="27432" y="1108710"/>
                  </a:lnTo>
                  <a:lnTo>
                    <a:pt x="28956" y="1108710"/>
                  </a:lnTo>
                  <a:lnTo>
                    <a:pt x="28956" y="1113790"/>
                  </a:lnTo>
                  <a:lnTo>
                    <a:pt x="30480" y="1113790"/>
                  </a:lnTo>
                  <a:lnTo>
                    <a:pt x="30480" y="1116330"/>
                  </a:lnTo>
                  <a:lnTo>
                    <a:pt x="32004" y="1116330"/>
                  </a:lnTo>
                  <a:lnTo>
                    <a:pt x="32004" y="1121410"/>
                  </a:lnTo>
                  <a:lnTo>
                    <a:pt x="33528" y="1121410"/>
                  </a:lnTo>
                  <a:lnTo>
                    <a:pt x="33528" y="1123950"/>
                  </a:lnTo>
                  <a:lnTo>
                    <a:pt x="35052" y="1123950"/>
                  </a:lnTo>
                  <a:lnTo>
                    <a:pt x="35052" y="1126490"/>
                  </a:lnTo>
                  <a:lnTo>
                    <a:pt x="36576" y="1126490"/>
                  </a:lnTo>
                  <a:lnTo>
                    <a:pt x="36576" y="1130300"/>
                  </a:lnTo>
                  <a:lnTo>
                    <a:pt x="38100" y="1130300"/>
                  </a:lnTo>
                  <a:lnTo>
                    <a:pt x="38100" y="1134110"/>
                  </a:lnTo>
                  <a:lnTo>
                    <a:pt x="39624" y="1134110"/>
                  </a:lnTo>
                  <a:lnTo>
                    <a:pt x="39624" y="1137920"/>
                  </a:lnTo>
                  <a:lnTo>
                    <a:pt x="41148" y="1137920"/>
                  </a:lnTo>
                  <a:lnTo>
                    <a:pt x="41148" y="1140460"/>
                  </a:lnTo>
                  <a:lnTo>
                    <a:pt x="42672" y="1140460"/>
                  </a:lnTo>
                  <a:lnTo>
                    <a:pt x="44196" y="1141730"/>
                  </a:lnTo>
                  <a:lnTo>
                    <a:pt x="44196" y="1145540"/>
                  </a:lnTo>
                  <a:lnTo>
                    <a:pt x="45720" y="1145540"/>
                  </a:lnTo>
                  <a:lnTo>
                    <a:pt x="45720" y="1148080"/>
                  </a:lnTo>
                  <a:lnTo>
                    <a:pt x="47244" y="1148080"/>
                  </a:lnTo>
                  <a:lnTo>
                    <a:pt x="48768" y="1149350"/>
                  </a:lnTo>
                  <a:lnTo>
                    <a:pt x="48768" y="1153160"/>
                  </a:lnTo>
                  <a:lnTo>
                    <a:pt x="50292" y="1153160"/>
                  </a:lnTo>
                  <a:lnTo>
                    <a:pt x="51816" y="1154430"/>
                  </a:lnTo>
                  <a:lnTo>
                    <a:pt x="51816" y="1158240"/>
                  </a:lnTo>
                  <a:lnTo>
                    <a:pt x="53340" y="1158240"/>
                  </a:lnTo>
                  <a:lnTo>
                    <a:pt x="54864" y="1159510"/>
                  </a:lnTo>
                  <a:lnTo>
                    <a:pt x="54864" y="1162050"/>
                  </a:lnTo>
                  <a:lnTo>
                    <a:pt x="56388" y="1162050"/>
                  </a:lnTo>
                  <a:lnTo>
                    <a:pt x="59436" y="1164590"/>
                  </a:lnTo>
                  <a:lnTo>
                    <a:pt x="59436" y="1168400"/>
                  </a:lnTo>
                  <a:lnTo>
                    <a:pt x="60960" y="1168400"/>
                  </a:lnTo>
                  <a:lnTo>
                    <a:pt x="64008" y="1170940"/>
                  </a:lnTo>
                  <a:lnTo>
                    <a:pt x="64008" y="1174750"/>
                  </a:lnTo>
                  <a:lnTo>
                    <a:pt x="65532" y="1174750"/>
                  </a:lnTo>
                  <a:lnTo>
                    <a:pt x="88392" y="1197610"/>
                  </a:lnTo>
                  <a:lnTo>
                    <a:pt x="91440" y="1198880"/>
                  </a:lnTo>
                  <a:lnTo>
                    <a:pt x="102108" y="1207770"/>
                  </a:lnTo>
                  <a:lnTo>
                    <a:pt x="105156" y="1209040"/>
                  </a:lnTo>
                  <a:lnTo>
                    <a:pt x="111252" y="1214120"/>
                  </a:lnTo>
                  <a:lnTo>
                    <a:pt x="117348" y="1216660"/>
                  </a:lnTo>
                  <a:lnTo>
                    <a:pt x="123444" y="1221740"/>
                  </a:lnTo>
                  <a:lnTo>
                    <a:pt x="126492" y="1223010"/>
                  </a:lnTo>
                  <a:lnTo>
                    <a:pt x="131064" y="1224280"/>
                  </a:lnTo>
                  <a:lnTo>
                    <a:pt x="143256" y="1230630"/>
                  </a:lnTo>
                  <a:lnTo>
                    <a:pt x="147828" y="1231900"/>
                  </a:lnTo>
                  <a:lnTo>
                    <a:pt x="150876" y="1234440"/>
                  </a:lnTo>
                  <a:lnTo>
                    <a:pt x="160020" y="1236980"/>
                  </a:lnTo>
                  <a:lnTo>
                    <a:pt x="166116" y="1238250"/>
                  </a:lnTo>
                  <a:lnTo>
                    <a:pt x="170688" y="1239520"/>
                  </a:lnTo>
                  <a:lnTo>
                    <a:pt x="176784" y="1240790"/>
                  </a:lnTo>
                  <a:lnTo>
                    <a:pt x="184404" y="1243330"/>
                  </a:lnTo>
                  <a:lnTo>
                    <a:pt x="195072" y="1244600"/>
                  </a:lnTo>
                  <a:lnTo>
                    <a:pt x="211836" y="1245870"/>
                  </a:lnTo>
                  <a:lnTo>
                    <a:pt x="2286610" y="1247140"/>
                  </a:lnTo>
                  <a:lnTo>
                    <a:pt x="2270760" y="1253490"/>
                  </a:lnTo>
                  <a:lnTo>
                    <a:pt x="2249424" y="1259840"/>
                  </a:lnTo>
                  <a:lnTo>
                    <a:pt x="2203704" y="1264920"/>
                  </a:lnTo>
                  <a:close/>
                </a:path>
                <a:path w="2425065" h="1264920">
                  <a:moveTo>
                    <a:pt x="2286610" y="1247140"/>
                  </a:moveTo>
                  <a:lnTo>
                    <a:pt x="2212848" y="1247140"/>
                  </a:lnTo>
                  <a:lnTo>
                    <a:pt x="2212848" y="1245870"/>
                  </a:lnTo>
                  <a:lnTo>
                    <a:pt x="2231136" y="1244600"/>
                  </a:lnTo>
                  <a:lnTo>
                    <a:pt x="2240280" y="1243330"/>
                  </a:lnTo>
                  <a:lnTo>
                    <a:pt x="2247900" y="1240790"/>
                  </a:lnTo>
                  <a:lnTo>
                    <a:pt x="2266188" y="1236980"/>
                  </a:lnTo>
                  <a:lnTo>
                    <a:pt x="2269236" y="1235710"/>
                  </a:lnTo>
                  <a:lnTo>
                    <a:pt x="2282952" y="1230630"/>
                  </a:lnTo>
                  <a:lnTo>
                    <a:pt x="2307336" y="1217930"/>
                  </a:lnTo>
                  <a:lnTo>
                    <a:pt x="2308860" y="1216660"/>
                  </a:lnTo>
                  <a:lnTo>
                    <a:pt x="2311908" y="1215390"/>
                  </a:lnTo>
                  <a:lnTo>
                    <a:pt x="2313432" y="1214120"/>
                  </a:lnTo>
                  <a:lnTo>
                    <a:pt x="2319528" y="1210310"/>
                  </a:lnTo>
                  <a:lnTo>
                    <a:pt x="2322576" y="1207770"/>
                  </a:lnTo>
                  <a:lnTo>
                    <a:pt x="2325624" y="1206500"/>
                  </a:lnTo>
                  <a:lnTo>
                    <a:pt x="2328672" y="1202690"/>
                  </a:lnTo>
                  <a:lnTo>
                    <a:pt x="2331720" y="1201420"/>
                  </a:lnTo>
                  <a:lnTo>
                    <a:pt x="2339340" y="1193800"/>
                  </a:lnTo>
                  <a:lnTo>
                    <a:pt x="2342388" y="1192530"/>
                  </a:lnTo>
                  <a:lnTo>
                    <a:pt x="2354580" y="1179830"/>
                  </a:lnTo>
                  <a:lnTo>
                    <a:pt x="2356104" y="1177290"/>
                  </a:lnTo>
                  <a:lnTo>
                    <a:pt x="2363724" y="1169670"/>
                  </a:lnTo>
                  <a:lnTo>
                    <a:pt x="2365248" y="1167130"/>
                  </a:lnTo>
                  <a:lnTo>
                    <a:pt x="2368296" y="1163320"/>
                  </a:lnTo>
                  <a:lnTo>
                    <a:pt x="2369820" y="1160780"/>
                  </a:lnTo>
                  <a:lnTo>
                    <a:pt x="2372868" y="1158240"/>
                  </a:lnTo>
                  <a:lnTo>
                    <a:pt x="2375916" y="1151890"/>
                  </a:lnTo>
                  <a:lnTo>
                    <a:pt x="2382012" y="1141730"/>
                  </a:lnTo>
                  <a:lnTo>
                    <a:pt x="2391156" y="1123950"/>
                  </a:lnTo>
                  <a:lnTo>
                    <a:pt x="2394204" y="1115060"/>
                  </a:lnTo>
                  <a:lnTo>
                    <a:pt x="2395728" y="1111250"/>
                  </a:lnTo>
                  <a:lnTo>
                    <a:pt x="2398776" y="1102360"/>
                  </a:lnTo>
                  <a:lnTo>
                    <a:pt x="2401824" y="1090930"/>
                  </a:lnTo>
                  <a:lnTo>
                    <a:pt x="2403348" y="1085850"/>
                  </a:lnTo>
                  <a:lnTo>
                    <a:pt x="2404872" y="1076960"/>
                  </a:lnTo>
                  <a:lnTo>
                    <a:pt x="2406396" y="1065530"/>
                  </a:lnTo>
                  <a:lnTo>
                    <a:pt x="2407920" y="1042670"/>
                  </a:lnTo>
                  <a:lnTo>
                    <a:pt x="2409444" y="219710"/>
                  </a:lnTo>
                  <a:lnTo>
                    <a:pt x="2407920" y="219710"/>
                  </a:lnTo>
                  <a:lnTo>
                    <a:pt x="2407920" y="196850"/>
                  </a:lnTo>
                  <a:lnTo>
                    <a:pt x="2406396" y="196850"/>
                  </a:lnTo>
                  <a:lnTo>
                    <a:pt x="2406396" y="186690"/>
                  </a:lnTo>
                  <a:lnTo>
                    <a:pt x="2404872" y="186690"/>
                  </a:lnTo>
                  <a:lnTo>
                    <a:pt x="2404872" y="179070"/>
                  </a:lnTo>
                  <a:lnTo>
                    <a:pt x="2403348" y="179070"/>
                  </a:lnTo>
                  <a:lnTo>
                    <a:pt x="2403348" y="172720"/>
                  </a:lnTo>
                  <a:lnTo>
                    <a:pt x="2401824" y="172720"/>
                  </a:lnTo>
                  <a:lnTo>
                    <a:pt x="2401824" y="166370"/>
                  </a:lnTo>
                  <a:lnTo>
                    <a:pt x="2400300" y="166370"/>
                  </a:lnTo>
                  <a:lnTo>
                    <a:pt x="2400300" y="161290"/>
                  </a:lnTo>
                  <a:lnTo>
                    <a:pt x="2398776" y="161290"/>
                  </a:lnTo>
                  <a:lnTo>
                    <a:pt x="2398776" y="156210"/>
                  </a:lnTo>
                  <a:lnTo>
                    <a:pt x="2397252" y="156210"/>
                  </a:lnTo>
                  <a:lnTo>
                    <a:pt x="2397252" y="151130"/>
                  </a:lnTo>
                  <a:lnTo>
                    <a:pt x="2395728" y="151130"/>
                  </a:lnTo>
                  <a:lnTo>
                    <a:pt x="2395728" y="148590"/>
                  </a:lnTo>
                  <a:lnTo>
                    <a:pt x="2394204" y="148590"/>
                  </a:lnTo>
                  <a:lnTo>
                    <a:pt x="2394204" y="143510"/>
                  </a:lnTo>
                  <a:lnTo>
                    <a:pt x="2392680" y="143510"/>
                  </a:lnTo>
                  <a:lnTo>
                    <a:pt x="2392680" y="140970"/>
                  </a:lnTo>
                  <a:lnTo>
                    <a:pt x="2391156" y="140970"/>
                  </a:lnTo>
                  <a:lnTo>
                    <a:pt x="2391156" y="135890"/>
                  </a:lnTo>
                  <a:lnTo>
                    <a:pt x="2389632" y="135890"/>
                  </a:lnTo>
                  <a:lnTo>
                    <a:pt x="2389632" y="133350"/>
                  </a:lnTo>
                  <a:lnTo>
                    <a:pt x="2388108" y="133350"/>
                  </a:lnTo>
                  <a:lnTo>
                    <a:pt x="2388108" y="130810"/>
                  </a:lnTo>
                  <a:lnTo>
                    <a:pt x="2386584" y="130810"/>
                  </a:lnTo>
                  <a:lnTo>
                    <a:pt x="2386584" y="127000"/>
                  </a:lnTo>
                  <a:lnTo>
                    <a:pt x="2385060" y="127000"/>
                  </a:lnTo>
                  <a:lnTo>
                    <a:pt x="2385060" y="124460"/>
                  </a:lnTo>
                  <a:lnTo>
                    <a:pt x="2383536" y="124460"/>
                  </a:lnTo>
                  <a:lnTo>
                    <a:pt x="2383536" y="120650"/>
                  </a:lnTo>
                  <a:lnTo>
                    <a:pt x="2382012" y="119380"/>
                  </a:lnTo>
                  <a:lnTo>
                    <a:pt x="2380488" y="119380"/>
                  </a:lnTo>
                  <a:lnTo>
                    <a:pt x="2380488" y="116840"/>
                  </a:lnTo>
                  <a:lnTo>
                    <a:pt x="2378964" y="115570"/>
                  </a:lnTo>
                  <a:lnTo>
                    <a:pt x="2377440" y="115570"/>
                  </a:lnTo>
                  <a:lnTo>
                    <a:pt x="2377440" y="111760"/>
                  </a:lnTo>
                  <a:lnTo>
                    <a:pt x="2375916" y="111760"/>
                  </a:lnTo>
                  <a:lnTo>
                    <a:pt x="2375916" y="109220"/>
                  </a:lnTo>
                  <a:lnTo>
                    <a:pt x="2374392" y="107950"/>
                  </a:lnTo>
                  <a:lnTo>
                    <a:pt x="2372868" y="107950"/>
                  </a:lnTo>
                  <a:lnTo>
                    <a:pt x="2372868" y="104140"/>
                  </a:lnTo>
                  <a:lnTo>
                    <a:pt x="2369820" y="101600"/>
                  </a:lnTo>
                  <a:lnTo>
                    <a:pt x="2368296" y="101600"/>
                  </a:lnTo>
                  <a:lnTo>
                    <a:pt x="2368296" y="97790"/>
                  </a:lnTo>
                  <a:lnTo>
                    <a:pt x="2365248" y="95250"/>
                  </a:lnTo>
                  <a:lnTo>
                    <a:pt x="2363724" y="95250"/>
                  </a:lnTo>
                  <a:lnTo>
                    <a:pt x="2363724" y="92710"/>
                  </a:lnTo>
                  <a:lnTo>
                    <a:pt x="2354580" y="82550"/>
                  </a:lnTo>
                  <a:lnTo>
                    <a:pt x="2353056" y="82550"/>
                  </a:lnTo>
                  <a:lnTo>
                    <a:pt x="2353056" y="80010"/>
                  </a:lnTo>
                  <a:lnTo>
                    <a:pt x="2345436" y="72390"/>
                  </a:lnTo>
                  <a:lnTo>
                    <a:pt x="2342388" y="71120"/>
                  </a:lnTo>
                  <a:lnTo>
                    <a:pt x="2333244" y="62230"/>
                  </a:lnTo>
                  <a:lnTo>
                    <a:pt x="2327148" y="57150"/>
                  </a:lnTo>
                  <a:lnTo>
                    <a:pt x="2324100" y="55880"/>
                  </a:lnTo>
                  <a:lnTo>
                    <a:pt x="2321052" y="52070"/>
                  </a:lnTo>
                  <a:lnTo>
                    <a:pt x="2318004" y="50800"/>
                  </a:lnTo>
                  <a:lnTo>
                    <a:pt x="2316480" y="49530"/>
                  </a:lnTo>
                  <a:lnTo>
                    <a:pt x="2313432" y="48260"/>
                  </a:lnTo>
                  <a:lnTo>
                    <a:pt x="2311908" y="46990"/>
                  </a:lnTo>
                  <a:lnTo>
                    <a:pt x="2305812" y="43180"/>
                  </a:lnTo>
                  <a:lnTo>
                    <a:pt x="2304288" y="41910"/>
                  </a:lnTo>
                  <a:lnTo>
                    <a:pt x="2286000" y="33020"/>
                  </a:lnTo>
                  <a:lnTo>
                    <a:pt x="2273808" y="27940"/>
                  </a:lnTo>
                  <a:lnTo>
                    <a:pt x="2264664" y="25400"/>
                  </a:lnTo>
                  <a:lnTo>
                    <a:pt x="2252472" y="21590"/>
                  </a:lnTo>
                  <a:lnTo>
                    <a:pt x="2247900" y="20320"/>
                  </a:lnTo>
                  <a:lnTo>
                    <a:pt x="2229612" y="17780"/>
                  </a:lnTo>
                  <a:lnTo>
                    <a:pt x="2206752" y="16510"/>
                  </a:lnTo>
                  <a:lnTo>
                    <a:pt x="2285085" y="16510"/>
                  </a:lnTo>
                  <a:lnTo>
                    <a:pt x="2327148" y="38100"/>
                  </a:lnTo>
                  <a:lnTo>
                    <a:pt x="2374392" y="80010"/>
                  </a:lnTo>
                  <a:lnTo>
                    <a:pt x="2398776" y="115570"/>
                  </a:lnTo>
                  <a:lnTo>
                    <a:pt x="2415540" y="154940"/>
                  </a:lnTo>
                  <a:lnTo>
                    <a:pt x="2424684" y="199390"/>
                  </a:lnTo>
                  <a:lnTo>
                    <a:pt x="2424684" y="1064260"/>
                  </a:lnTo>
                  <a:lnTo>
                    <a:pt x="2415540" y="1107440"/>
                  </a:lnTo>
                  <a:lnTo>
                    <a:pt x="2398776" y="1146810"/>
                  </a:lnTo>
                  <a:lnTo>
                    <a:pt x="2375916" y="1182370"/>
                  </a:lnTo>
                  <a:lnTo>
                    <a:pt x="2345436" y="1212850"/>
                  </a:lnTo>
                  <a:lnTo>
                    <a:pt x="2310384" y="1236980"/>
                  </a:lnTo>
                  <a:lnTo>
                    <a:pt x="2290572" y="1245870"/>
                  </a:lnTo>
                  <a:lnTo>
                    <a:pt x="2286610" y="12471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41" name="object 41"/>
            <p:cNvSpPr/>
            <p:nvPr/>
          </p:nvSpPr>
          <p:spPr>
            <a:xfrm>
              <a:off x="1839467" y="3823716"/>
              <a:ext cx="2391410" cy="1231900"/>
            </a:xfrm>
            <a:custGeom>
              <a:avLst/>
              <a:gdLst/>
              <a:ahLst/>
              <a:cxnLst/>
              <a:rect l="l" t="t" r="r" b="b"/>
              <a:pathLst>
                <a:path w="2391410" h="1231900">
                  <a:moveTo>
                    <a:pt x="2186940" y="1231392"/>
                  </a:moveTo>
                  <a:lnTo>
                    <a:pt x="205740" y="1231392"/>
                  </a:lnTo>
                  <a:lnTo>
                    <a:pt x="158353" y="1225913"/>
                  </a:lnTo>
                  <a:lnTo>
                    <a:pt x="114966" y="1210331"/>
                  </a:lnTo>
                  <a:lnTo>
                    <a:pt x="76777" y="1185925"/>
                  </a:lnTo>
                  <a:lnTo>
                    <a:pt x="44986" y="1153974"/>
                  </a:lnTo>
                  <a:lnTo>
                    <a:pt x="20793" y="1115759"/>
                  </a:lnTo>
                  <a:lnTo>
                    <a:pt x="5398" y="1072558"/>
                  </a:lnTo>
                  <a:lnTo>
                    <a:pt x="0" y="1025652"/>
                  </a:lnTo>
                  <a:lnTo>
                    <a:pt x="0" y="205739"/>
                  </a:lnTo>
                  <a:lnTo>
                    <a:pt x="5398" y="158833"/>
                  </a:lnTo>
                  <a:lnTo>
                    <a:pt x="20793" y="115632"/>
                  </a:lnTo>
                  <a:lnTo>
                    <a:pt x="44986" y="77417"/>
                  </a:lnTo>
                  <a:lnTo>
                    <a:pt x="76777" y="45466"/>
                  </a:lnTo>
                  <a:lnTo>
                    <a:pt x="114966" y="21060"/>
                  </a:lnTo>
                  <a:lnTo>
                    <a:pt x="158353" y="5478"/>
                  </a:lnTo>
                  <a:lnTo>
                    <a:pt x="205740" y="0"/>
                  </a:lnTo>
                  <a:lnTo>
                    <a:pt x="2186940" y="0"/>
                  </a:lnTo>
                  <a:lnTo>
                    <a:pt x="2233761" y="5478"/>
                  </a:lnTo>
                  <a:lnTo>
                    <a:pt x="2276744" y="21060"/>
                  </a:lnTo>
                  <a:lnTo>
                    <a:pt x="2314662" y="45466"/>
                  </a:lnTo>
                  <a:lnTo>
                    <a:pt x="2346289" y="77417"/>
                  </a:lnTo>
                  <a:lnTo>
                    <a:pt x="2370397" y="115632"/>
                  </a:lnTo>
                  <a:lnTo>
                    <a:pt x="2385761" y="158833"/>
                  </a:lnTo>
                  <a:lnTo>
                    <a:pt x="2391155" y="205739"/>
                  </a:lnTo>
                  <a:lnTo>
                    <a:pt x="2391155" y="1025652"/>
                  </a:lnTo>
                  <a:lnTo>
                    <a:pt x="2385761" y="1072558"/>
                  </a:lnTo>
                  <a:lnTo>
                    <a:pt x="2370397" y="1115759"/>
                  </a:lnTo>
                  <a:lnTo>
                    <a:pt x="2346289" y="1153974"/>
                  </a:lnTo>
                  <a:lnTo>
                    <a:pt x="2314662" y="1185925"/>
                  </a:lnTo>
                  <a:lnTo>
                    <a:pt x="2276744" y="1210331"/>
                  </a:lnTo>
                  <a:lnTo>
                    <a:pt x="2233761" y="1225913"/>
                  </a:lnTo>
                  <a:lnTo>
                    <a:pt x="2186940" y="1231392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42" name="object 42"/>
            <p:cNvSpPr/>
            <p:nvPr/>
          </p:nvSpPr>
          <p:spPr>
            <a:xfrm>
              <a:off x="1822704" y="3806952"/>
              <a:ext cx="2425065" cy="1264920"/>
            </a:xfrm>
            <a:custGeom>
              <a:avLst/>
              <a:gdLst/>
              <a:ahLst/>
              <a:cxnLst/>
              <a:rect l="l" t="t" r="r" b="b"/>
              <a:pathLst>
                <a:path w="2425065" h="1264920">
                  <a:moveTo>
                    <a:pt x="2203704" y="1264920"/>
                  </a:moveTo>
                  <a:lnTo>
                    <a:pt x="222504" y="1264920"/>
                  </a:lnTo>
                  <a:lnTo>
                    <a:pt x="199643" y="1263396"/>
                  </a:lnTo>
                  <a:lnTo>
                    <a:pt x="135636" y="1248156"/>
                  </a:lnTo>
                  <a:lnTo>
                    <a:pt x="99060" y="1226820"/>
                  </a:lnTo>
                  <a:lnTo>
                    <a:pt x="65532" y="1199388"/>
                  </a:lnTo>
                  <a:lnTo>
                    <a:pt x="38100" y="1167384"/>
                  </a:lnTo>
                  <a:lnTo>
                    <a:pt x="18288" y="1129284"/>
                  </a:lnTo>
                  <a:lnTo>
                    <a:pt x="4572" y="1088136"/>
                  </a:lnTo>
                  <a:lnTo>
                    <a:pt x="0" y="1043940"/>
                  </a:lnTo>
                  <a:lnTo>
                    <a:pt x="0" y="222504"/>
                  </a:lnTo>
                  <a:lnTo>
                    <a:pt x="4572" y="178308"/>
                  </a:lnTo>
                  <a:lnTo>
                    <a:pt x="16764" y="137160"/>
                  </a:lnTo>
                  <a:lnTo>
                    <a:pt x="38100" y="99060"/>
                  </a:lnTo>
                  <a:lnTo>
                    <a:pt x="64008" y="65532"/>
                  </a:lnTo>
                  <a:lnTo>
                    <a:pt x="97536" y="39624"/>
                  </a:lnTo>
                  <a:lnTo>
                    <a:pt x="134112" y="18288"/>
                  </a:lnTo>
                  <a:lnTo>
                    <a:pt x="176783" y="4572"/>
                  </a:lnTo>
                  <a:lnTo>
                    <a:pt x="220980" y="0"/>
                  </a:lnTo>
                  <a:lnTo>
                    <a:pt x="2203704" y="0"/>
                  </a:lnTo>
                  <a:lnTo>
                    <a:pt x="2247900" y="4572"/>
                  </a:lnTo>
                  <a:lnTo>
                    <a:pt x="2289048" y="18288"/>
                  </a:lnTo>
                  <a:lnTo>
                    <a:pt x="2319310" y="33528"/>
                  </a:lnTo>
                  <a:lnTo>
                    <a:pt x="222504" y="33528"/>
                  </a:lnTo>
                  <a:lnTo>
                    <a:pt x="204216" y="35052"/>
                  </a:lnTo>
                  <a:lnTo>
                    <a:pt x="166116" y="42672"/>
                  </a:lnTo>
                  <a:lnTo>
                    <a:pt x="117348" y="65532"/>
                  </a:lnTo>
                  <a:lnTo>
                    <a:pt x="65532" y="115824"/>
                  </a:lnTo>
                  <a:lnTo>
                    <a:pt x="42672" y="166116"/>
                  </a:lnTo>
                  <a:lnTo>
                    <a:pt x="33528" y="222504"/>
                  </a:lnTo>
                  <a:lnTo>
                    <a:pt x="33654" y="1043940"/>
                  </a:lnTo>
                  <a:lnTo>
                    <a:pt x="35169" y="1062228"/>
                  </a:lnTo>
                  <a:lnTo>
                    <a:pt x="36576" y="1080516"/>
                  </a:lnTo>
                  <a:lnTo>
                    <a:pt x="56388" y="1132332"/>
                  </a:lnTo>
                  <a:lnTo>
                    <a:pt x="88392" y="1175004"/>
                  </a:lnTo>
                  <a:lnTo>
                    <a:pt x="131064" y="1208532"/>
                  </a:lnTo>
                  <a:lnTo>
                    <a:pt x="182880" y="1226820"/>
                  </a:lnTo>
                  <a:lnTo>
                    <a:pt x="222504" y="1231392"/>
                  </a:lnTo>
                  <a:lnTo>
                    <a:pt x="2320834" y="1231392"/>
                  </a:lnTo>
                  <a:lnTo>
                    <a:pt x="2310384" y="1237488"/>
                  </a:lnTo>
                  <a:lnTo>
                    <a:pt x="2290572" y="1246632"/>
                  </a:lnTo>
                  <a:lnTo>
                    <a:pt x="2270760" y="1254252"/>
                  </a:lnTo>
                  <a:lnTo>
                    <a:pt x="2249424" y="1260348"/>
                  </a:lnTo>
                  <a:lnTo>
                    <a:pt x="2226564" y="1263396"/>
                  </a:lnTo>
                  <a:lnTo>
                    <a:pt x="2203704" y="1264920"/>
                  </a:lnTo>
                  <a:close/>
                </a:path>
                <a:path w="2425065" h="1264920">
                  <a:moveTo>
                    <a:pt x="2320834" y="1231392"/>
                  </a:moveTo>
                  <a:lnTo>
                    <a:pt x="2202180" y="1231392"/>
                  </a:lnTo>
                  <a:lnTo>
                    <a:pt x="2221992" y="1229868"/>
                  </a:lnTo>
                  <a:lnTo>
                    <a:pt x="2240280" y="1226820"/>
                  </a:lnTo>
                  <a:lnTo>
                    <a:pt x="2292096" y="1208532"/>
                  </a:lnTo>
                  <a:lnTo>
                    <a:pt x="2336292" y="1176528"/>
                  </a:lnTo>
                  <a:lnTo>
                    <a:pt x="2368296" y="1133856"/>
                  </a:lnTo>
                  <a:lnTo>
                    <a:pt x="2383536" y="1098804"/>
                  </a:lnTo>
                  <a:lnTo>
                    <a:pt x="2392562" y="1043940"/>
                  </a:lnTo>
                  <a:lnTo>
                    <a:pt x="2392562" y="222504"/>
                  </a:lnTo>
                  <a:lnTo>
                    <a:pt x="2383536" y="167640"/>
                  </a:lnTo>
                  <a:lnTo>
                    <a:pt x="2360676" y="117348"/>
                  </a:lnTo>
                  <a:lnTo>
                    <a:pt x="2324100" y="77724"/>
                  </a:lnTo>
                  <a:lnTo>
                    <a:pt x="2278380" y="48768"/>
                  </a:lnTo>
                  <a:lnTo>
                    <a:pt x="2223516" y="35052"/>
                  </a:lnTo>
                  <a:lnTo>
                    <a:pt x="2203704" y="33528"/>
                  </a:lnTo>
                  <a:lnTo>
                    <a:pt x="2319310" y="33528"/>
                  </a:lnTo>
                  <a:lnTo>
                    <a:pt x="2374392" y="80772"/>
                  </a:lnTo>
                  <a:lnTo>
                    <a:pt x="2398776" y="115824"/>
                  </a:lnTo>
                  <a:lnTo>
                    <a:pt x="2415540" y="155448"/>
                  </a:lnTo>
                  <a:lnTo>
                    <a:pt x="2424684" y="199644"/>
                  </a:lnTo>
                  <a:lnTo>
                    <a:pt x="2424684" y="1065276"/>
                  </a:lnTo>
                  <a:lnTo>
                    <a:pt x="2415540" y="1107948"/>
                  </a:lnTo>
                  <a:lnTo>
                    <a:pt x="2398776" y="1147572"/>
                  </a:lnTo>
                  <a:lnTo>
                    <a:pt x="2375916" y="1182624"/>
                  </a:lnTo>
                  <a:lnTo>
                    <a:pt x="2345436" y="1213104"/>
                  </a:lnTo>
                  <a:lnTo>
                    <a:pt x="2328672" y="1226820"/>
                  </a:lnTo>
                  <a:lnTo>
                    <a:pt x="2320834" y="12313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900555" y="2733675"/>
            <a:ext cx="1656715" cy="555625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11430" marR="4445" indent="102235" algn="ctr">
              <a:lnSpc>
                <a:spcPct val="100000"/>
              </a:lnSpc>
              <a:spcBef>
                <a:spcPts val="85"/>
              </a:spcBef>
            </a:pPr>
            <a:r>
              <a:rPr sz="1190" spc="-32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Диплом </a:t>
            </a:r>
            <a:r>
              <a:rPr sz="1190" spc="-9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об </a:t>
            </a:r>
            <a:r>
              <a:rPr sz="1190" spc="-5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90" spc="-14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окончании </a:t>
            </a:r>
            <a:r>
              <a:rPr sz="1190" spc="-9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90" spc="5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а</a:t>
            </a:r>
            <a:r>
              <a:rPr sz="1190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190" spc="-27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п</a:t>
            </a:r>
            <a:r>
              <a:rPr sz="1190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190" spc="-14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р</a:t>
            </a:r>
            <a:r>
              <a:rPr sz="1190" spc="5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а</a:t>
            </a:r>
            <a:r>
              <a:rPr sz="1190" spc="-14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н</a:t>
            </a:r>
            <a:r>
              <a:rPr sz="1190" spc="18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т</a:t>
            </a:r>
            <a:r>
              <a:rPr sz="1190" spc="-32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у</a:t>
            </a:r>
            <a:r>
              <a:rPr sz="1190" spc="-14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р</a:t>
            </a:r>
            <a:r>
              <a:rPr sz="1190" dirty="0">
                <a:solidFill>
                  <a:srgbClr val="313F4F"/>
                </a:solidFill>
                <a:latin typeface="Microsoft Sans Serif" panose="020B0604020202020204"/>
                <a:cs typeface="Microsoft Sans Serif" panose="020B0604020202020204"/>
              </a:rPr>
              <a:t>ы</a:t>
            </a:r>
            <a:endParaRPr sz="119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796572" y="3651882"/>
            <a:ext cx="398179" cy="310942"/>
            <a:chOff x="6688835" y="5312664"/>
            <a:chExt cx="585470" cy="457200"/>
          </a:xfrm>
        </p:grpSpPr>
        <p:sp>
          <p:nvSpPr>
            <p:cNvPr id="45" name="object 45"/>
            <p:cNvSpPr/>
            <p:nvPr/>
          </p:nvSpPr>
          <p:spPr>
            <a:xfrm>
              <a:off x="6701028" y="5324855"/>
              <a:ext cx="562610" cy="433070"/>
            </a:xfrm>
            <a:custGeom>
              <a:avLst/>
              <a:gdLst/>
              <a:ahLst/>
              <a:cxnLst/>
              <a:rect l="l" t="t" r="r" b="b"/>
              <a:pathLst>
                <a:path w="562609" h="433070">
                  <a:moveTo>
                    <a:pt x="216407" y="432816"/>
                  </a:moveTo>
                  <a:lnTo>
                    <a:pt x="0" y="216408"/>
                  </a:lnTo>
                  <a:lnTo>
                    <a:pt x="216407" y="0"/>
                  </a:lnTo>
                  <a:lnTo>
                    <a:pt x="216407" y="108204"/>
                  </a:lnTo>
                  <a:lnTo>
                    <a:pt x="562355" y="108204"/>
                  </a:lnTo>
                  <a:lnTo>
                    <a:pt x="562355" y="324612"/>
                  </a:lnTo>
                  <a:lnTo>
                    <a:pt x="216407" y="324612"/>
                  </a:lnTo>
                  <a:lnTo>
                    <a:pt x="216407" y="432816"/>
                  </a:lnTo>
                  <a:close/>
                </a:path>
              </a:pathLst>
            </a:custGeom>
            <a:solidFill>
              <a:srgbClr val="7B331C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46" name="object 46"/>
            <p:cNvSpPr/>
            <p:nvPr/>
          </p:nvSpPr>
          <p:spPr>
            <a:xfrm>
              <a:off x="6688835" y="5312664"/>
              <a:ext cx="585470" cy="457200"/>
            </a:xfrm>
            <a:custGeom>
              <a:avLst/>
              <a:gdLst/>
              <a:ahLst/>
              <a:cxnLst/>
              <a:rect l="l" t="t" r="r" b="b"/>
              <a:pathLst>
                <a:path w="585470" h="457200">
                  <a:moveTo>
                    <a:pt x="228600" y="457200"/>
                  </a:moveTo>
                  <a:lnTo>
                    <a:pt x="222504" y="455676"/>
                  </a:lnTo>
                  <a:lnTo>
                    <a:pt x="3048" y="236219"/>
                  </a:lnTo>
                  <a:lnTo>
                    <a:pt x="0" y="231647"/>
                  </a:lnTo>
                  <a:lnTo>
                    <a:pt x="0" y="224027"/>
                  </a:lnTo>
                  <a:lnTo>
                    <a:pt x="222504" y="1524"/>
                  </a:lnTo>
                  <a:lnTo>
                    <a:pt x="228600" y="0"/>
                  </a:lnTo>
                  <a:lnTo>
                    <a:pt x="231648" y="1524"/>
                  </a:lnTo>
                  <a:lnTo>
                    <a:pt x="236220" y="3047"/>
                  </a:lnTo>
                  <a:lnTo>
                    <a:pt x="239267" y="7619"/>
                  </a:lnTo>
                  <a:lnTo>
                    <a:pt x="239267" y="12191"/>
                  </a:lnTo>
                  <a:lnTo>
                    <a:pt x="216408" y="12191"/>
                  </a:lnTo>
                  <a:lnTo>
                    <a:pt x="216408" y="39624"/>
                  </a:lnTo>
                  <a:lnTo>
                    <a:pt x="35052" y="220979"/>
                  </a:lnTo>
                  <a:lnTo>
                    <a:pt x="19812" y="220979"/>
                  </a:lnTo>
                  <a:lnTo>
                    <a:pt x="19812" y="236219"/>
                  </a:lnTo>
                  <a:lnTo>
                    <a:pt x="35052" y="236219"/>
                  </a:lnTo>
                  <a:lnTo>
                    <a:pt x="216408" y="417576"/>
                  </a:lnTo>
                  <a:lnTo>
                    <a:pt x="216408" y="445008"/>
                  </a:lnTo>
                  <a:lnTo>
                    <a:pt x="239267" y="445008"/>
                  </a:lnTo>
                  <a:lnTo>
                    <a:pt x="239267" y="449580"/>
                  </a:lnTo>
                  <a:lnTo>
                    <a:pt x="236220" y="452627"/>
                  </a:lnTo>
                  <a:lnTo>
                    <a:pt x="231648" y="454151"/>
                  </a:lnTo>
                  <a:lnTo>
                    <a:pt x="228600" y="457200"/>
                  </a:lnTo>
                  <a:close/>
                </a:path>
                <a:path w="585470" h="457200">
                  <a:moveTo>
                    <a:pt x="216408" y="39624"/>
                  </a:moveTo>
                  <a:lnTo>
                    <a:pt x="216408" y="12191"/>
                  </a:lnTo>
                  <a:lnTo>
                    <a:pt x="236220" y="19812"/>
                  </a:lnTo>
                  <a:lnTo>
                    <a:pt x="216408" y="39624"/>
                  </a:lnTo>
                  <a:close/>
                </a:path>
                <a:path w="585470" h="457200">
                  <a:moveTo>
                    <a:pt x="563880" y="131063"/>
                  </a:moveTo>
                  <a:lnTo>
                    <a:pt x="222504" y="131063"/>
                  </a:lnTo>
                  <a:lnTo>
                    <a:pt x="216408" y="126491"/>
                  </a:lnTo>
                  <a:lnTo>
                    <a:pt x="216408" y="39624"/>
                  </a:lnTo>
                  <a:lnTo>
                    <a:pt x="236220" y="19812"/>
                  </a:lnTo>
                  <a:lnTo>
                    <a:pt x="216408" y="12191"/>
                  </a:lnTo>
                  <a:lnTo>
                    <a:pt x="239267" y="12191"/>
                  </a:lnTo>
                  <a:lnTo>
                    <a:pt x="239267" y="108203"/>
                  </a:lnTo>
                  <a:lnTo>
                    <a:pt x="228600" y="108203"/>
                  </a:lnTo>
                  <a:lnTo>
                    <a:pt x="239267" y="120395"/>
                  </a:lnTo>
                  <a:lnTo>
                    <a:pt x="563880" y="120395"/>
                  </a:lnTo>
                  <a:lnTo>
                    <a:pt x="563880" y="131063"/>
                  </a:lnTo>
                  <a:close/>
                </a:path>
                <a:path w="585470" h="457200">
                  <a:moveTo>
                    <a:pt x="239267" y="120395"/>
                  </a:moveTo>
                  <a:lnTo>
                    <a:pt x="228600" y="108203"/>
                  </a:lnTo>
                  <a:lnTo>
                    <a:pt x="239267" y="108203"/>
                  </a:lnTo>
                  <a:lnTo>
                    <a:pt x="239267" y="120395"/>
                  </a:lnTo>
                  <a:close/>
                </a:path>
                <a:path w="585470" h="457200">
                  <a:moveTo>
                    <a:pt x="585216" y="131063"/>
                  </a:moveTo>
                  <a:lnTo>
                    <a:pt x="574548" y="131063"/>
                  </a:lnTo>
                  <a:lnTo>
                    <a:pt x="563880" y="120395"/>
                  </a:lnTo>
                  <a:lnTo>
                    <a:pt x="239267" y="120395"/>
                  </a:lnTo>
                  <a:lnTo>
                    <a:pt x="239267" y="108203"/>
                  </a:lnTo>
                  <a:lnTo>
                    <a:pt x="580644" y="108203"/>
                  </a:lnTo>
                  <a:lnTo>
                    <a:pt x="585216" y="114299"/>
                  </a:lnTo>
                  <a:lnTo>
                    <a:pt x="585216" y="131063"/>
                  </a:lnTo>
                  <a:close/>
                </a:path>
                <a:path w="585470" h="457200">
                  <a:moveTo>
                    <a:pt x="563880" y="336804"/>
                  </a:moveTo>
                  <a:lnTo>
                    <a:pt x="563880" y="120395"/>
                  </a:lnTo>
                  <a:lnTo>
                    <a:pt x="574548" y="131063"/>
                  </a:lnTo>
                  <a:lnTo>
                    <a:pt x="585216" y="131063"/>
                  </a:lnTo>
                  <a:lnTo>
                    <a:pt x="585216" y="324612"/>
                  </a:lnTo>
                  <a:lnTo>
                    <a:pt x="574548" y="324612"/>
                  </a:lnTo>
                  <a:lnTo>
                    <a:pt x="563880" y="336804"/>
                  </a:lnTo>
                  <a:close/>
                </a:path>
                <a:path w="585470" h="457200">
                  <a:moveTo>
                    <a:pt x="19812" y="236219"/>
                  </a:moveTo>
                  <a:lnTo>
                    <a:pt x="19812" y="220979"/>
                  </a:lnTo>
                  <a:lnTo>
                    <a:pt x="27432" y="228599"/>
                  </a:lnTo>
                  <a:lnTo>
                    <a:pt x="19812" y="236219"/>
                  </a:lnTo>
                  <a:close/>
                </a:path>
                <a:path w="585470" h="457200">
                  <a:moveTo>
                    <a:pt x="27432" y="228599"/>
                  </a:moveTo>
                  <a:lnTo>
                    <a:pt x="19812" y="220979"/>
                  </a:lnTo>
                  <a:lnTo>
                    <a:pt x="35052" y="220979"/>
                  </a:lnTo>
                  <a:lnTo>
                    <a:pt x="27432" y="228599"/>
                  </a:lnTo>
                  <a:close/>
                </a:path>
                <a:path w="585470" h="457200">
                  <a:moveTo>
                    <a:pt x="35052" y="236219"/>
                  </a:moveTo>
                  <a:lnTo>
                    <a:pt x="19812" y="236219"/>
                  </a:lnTo>
                  <a:lnTo>
                    <a:pt x="27432" y="228599"/>
                  </a:lnTo>
                  <a:lnTo>
                    <a:pt x="35052" y="236219"/>
                  </a:lnTo>
                  <a:close/>
                </a:path>
                <a:path w="585470" h="457200">
                  <a:moveTo>
                    <a:pt x="239267" y="445008"/>
                  </a:moveTo>
                  <a:lnTo>
                    <a:pt x="216408" y="445008"/>
                  </a:lnTo>
                  <a:lnTo>
                    <a:pt x="236220" y="437388"/>
                  </a:lnTo>
                  <a:lnTo>
                    <a:pt x="216408" y="417576"/>
                  </a:lnTo>
                  <a:lnTo>
                    <a:pt x="216408" y="330708"/>
                  </a:lnTo>
                  <a:lnTo>
                    <a:pt x="222504" y="324612"/>
                  </a:lnTo>
                  <a:lnTo>
                    <a:pt x="563880" y="324612"/>
                  </a:lnTo>
                  <a:lnTo>
                    <a:pt x="563880" y="336804"/>
                  </a:lnTo>
                  <a:lnTo>
                    <a:pt x="239267" y="336804"/>
                  </a:lnTo>
                  <a:lnTo>
                    <a:pt x="228600" y="347472"/>
                  </a:lnTo>
                  <a:lnTo>
                    <a:pt x="239267" y="347472"/>
                  </a:lnTo>
                  <a:lnTo>
                    <a:pt x="239267" y="445008"/>
                  </a:lnTo>
                  <a:close/>
                </a:path>
                <a:path w="585470" h="457200">
                  <a:moveTo>
                    <a:pt x="580644" y="347472"/>
                  </a:moveTo>
                  <a:lnTo>
                    <a:pt x="239267" y="347472"/>
                  </a:lnTo>
                  <a:lnTo>
                    <a:pt x="239267" y="336804"/>
                  </a:lnTo>
                  <a:lnTo>
                    <a:pt x="563880" y="336804"/>
                  </a:lnTo>
                  <a:lnTo>
                    <a:pt x="574548" y="324612"/>
                  </a:lnTo>
                  <a:lnTo>
                    <a:pt x="585216" y="324612"/>
                  </a:lnTo>
                  <a:lnTo>
                    <a:pt x="585216" y="342900"/>
                  </a:lnTo>
                  <a:lnTo>
                    <a:pt x="580644" y="347472"/>
                  </a:lnTo>
                  <a:close/>
                </a:path>
                <a:path w="585470" h="457200">
                  <a:moveTo>
                    <a:pt x="239267" y="347472"/>
                  </a:moveTo>
                  <a:lnTo>
                    <a:pt x="228600" y="347472"/>
                  </a:lnTo>
                  <a:lnTo>
                    <a:pt x="239267" y="336804"/>
                  </a:lnTo>
                  <a:lnTo>
                    <a:pt x="239267" y="347472"/>
                  </a:lnTo>
                  <a:close/>
                </a:path>
                <a:path w="585470" h="457200">
                  <a:moveTo>
                    <a:pt x="216408" y="445008"/>
                  </a:moveTo>
                  <a:lnTo>
                    <a:pt x="216408" y="417576"/>
                  </a:lnTo>
                  <a:lnTo>
                    <a:pt x="236220" y="437388"/>
                  </a:lnTo>
                  <a:lnTo>
                    <a:pt x="216408" y="445008"/>
                  </a:lnTo>
                  <a:close/>
                </a:path>
              </a:pathLst>
            </a:custGeom>
            <a:solidFill>
              <a:srgbClr val="592413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</p:grpSp>
      <p:grpSp>
        <p:nvGrpSpPr>
          <p:cNvPr id="52" name="Group 7"/>
          <p:cNvGrpSpPr/>
          <p:nvPr/>
        </p:nvGrpSpPr>
        <p:grpSpPr bwMode="auto">
          <a:xfrm rot="20760000">
            <a:off x="4817110" y="4140835"/>
            <a:ext cx="1292860" cy="859155"/>
            <a:chOff x="3437" y="2872"/>
            <a:chExt cx="2514" cy="1536"/>
          </a:xfrm>
        </p:grpSpPr>
        <p:pic>
          <p:nvPicPr>
            <p:cNvPr id="53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" y="2872"/>
              <a:ext cx="2514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4245" y="2872"/>
              <a:ext cx="1705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charset="0"/>
                <a:buNone/>
              </a:pPr>
              <a:endParaRPr lang="ru-RU" altLang="ru-RU" sz="1350"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2792923" y="3690711"/>
            <a:ext cx="410703" cy="330807"/>
            <a:chOff x="3183635" y="5291327"/>
            <a:chExt cx="603885" cy="486409"/>
          </a:xfrm>
        </p:grpSpPr>
        <p:sp>
          <p:nvSpPr>
            <p:cNvPr id="48" name="object 48"/>
            <p:cNvSpPr/>
            <p:nvPr/>
          </p:nvSpPr>
          <p:spPr>
            <a:xfrm>
              <a:off x="3194303" y="5317235"/>
              <a:ext cx="577850" cy="433070"/>
            </a:xfrm>
            <a:custGeom>
              <a:avLst/>
              <a:gdLst/>
              <a:ahLst/>
              <a:cxnLst/>
              <a:rect l="l" t="t" r="r" b="b"/>
              <a:pathLst>
                <a:path w="577850" h="433070">
                  <a:moveTo>
                    <a:pt x="361188" y="432816"/>
                  </a:moveTo>
                  <a:lnTo>
                    <a:pt x="361188" y="324612"/>
                  </a:lnTo>
                  <a:lnTo>
                    <a:pt x="0" y="324612"/>
                  </a:lnTo>
                  <a:lnTo>
                    <a:pt x="0" y="108203"/>
                  </a:lnTo>
                  <a:lnTo>
                    <a:pt x="361188" y="108203"/>
                  </a:lnTo>
                  <a:lnTo>
                    <a:pt x="361188" y="0"/>
                  </a:lnTo>
                  <a:lnTo>
                    <a:pt x="577596" y="216408"/>
                  </a:lnTo>
                  <a:lnTo>
                    <a:pt x="361188" y="432816"/>
                  </a:lnTo>
                  <a:close/>
                </a:path>
              </a:pathLst>
            </a:custGeom>
            <a:solidFill>
              <a:srgbClr val="7B331C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49" name="object 49"/>
            <p:cNvSpPr/>
            <p:nvPr/>
          </p:nvSpPr>
          <p:spPr>
            <a:xfrm>
              <a:off x="3183635" y="5291327"/>
              <a:ext cx="603885" cy="486409"/>
            </a:xfrm>
            <a:custGeom>
              <a:avLst/>
              <a:gdLst/>
              <a:ahLst/>
              <a:cxnLst/>
              <a:rect l="l" t="t" r="r" b="b"/>
              <a:pathLst>
                <a:path w="603885" h="486410">
                  <a:moveTo>
                    <a:pt x="361187" y="134112"/>
                  </a:moveTo>
                  <a:lnTo>
                    <a:pt x="361187" y="0"/>
                  </a:lnTo>
                  <a:lnTo>
                    <a:pt x="387095" y="25908"/>
                  </a:lnTo>
                  <a:lnTo>
                    <a:pt x="382524" y="25908"/>
                  </a:lnTo>
                  <a:lnTo>
                    <a:pt x="364236" y="33528"/>
                  </a:lnTo>
                  <a:lnTo>
                    <a:pt x="382524" y="51815"/>
                  </a:lnTo>
                  <a:lnTo>
                    <a:pt x="382524" y="123444"/>
                  </a:lnTo>
                  <a:lnTo>
                    <a:pt x="371856" y="123444"/>
                  </a:lnTo>
                  <a:lnTo>
                    <a:pt x="361187" y="134112"/>
                  </a:lnTo>
                  <a:close/>
                </a:path>
                <a:path w="603885" h="486410">
                  <a:moveTo>
                    <a:pt x="382524" y="51815"/>
                  </a:moveTo>
                  <a:lnTo>
                    <a:pt x="364236" y="33528"/>
                  </a:lnTo>
                  <a:lnTo>
                    <a:pt x="382524" y="25908"/>
                  </a:lnTo>
                  <a:lnTo>
                    <a:pt x="382524" y="51815"/>
                  </a:lnTo>
                  <a:close/>
                </a:path>
                <a:path w="603885" h="486410">
                  <a:moveTo>
                    <a:pt x="573024" y="242316"/>
                  </a:moveTo>
                  <a:lnTo>
                    <a:pt x="382524" y="51815"/>
                  </a:lnTo>
                  <a:lnTo>
                    <a:pt x="382524" y="25908"/>
                  </a:lnTo>
                  <a:lnTo>
                    <a:pt x="387095" y="25908"/>
                  </a:lnTo>
                  <a:lnTo>
                    <a:pt x="595884" y="234696"/>
                  </a:lnTo>
                  <a:lnTo>
                    <a:pt x="580644" y="234696"/>
                  </a:lnTo>
                  <a:lnTo>
                    <a:pt x="573024" y="242316"/>
                  </a:lnTo>
                  <a:close/>
                </a:path>
                <a:path w="603885" h="486410">
                  <a:moveTo>
                    <a:pt x="361187" y="362712"/>
                  </a:moveTo>
                  <a:lnTo>
                    <a:pt x="0" y="362712"/>
                  </a:lnTo>
                  <a:lnTo>
                    <a:pt x="0" y="123444"/>
                  </a:lnTo>
                  <a:lnTo>
                    <a:pt x="361187" y="123444"/>
                  </a:lnTo>
                  <a:lnTo>
                    <a:pt x="361187" y="134112"/>
                  </a:lnTo>
                  <a:lnTo>
                    <a:pt x="21336" y="134112"/>
                  </a:lnTo>
                  <a:lnTo>
                    <a:pt x="10668" y="146304"/>
                  </a:lnTo>
                  <a:lnTo>
                    <a:pt x="21336" y="146304"/>
                  </a:lnTo>
                  <a:lnTo>
                    <a:pt x="21336" y="339852"/>
                  </a:lnTo>
                  <a:lnTo>
                    <a:pt x="10668" y="339852"/>
                  </a:lnTo>
                  <a:lnTo>
                    <a:pt x="21336" y="350520"/>
                  </a:lnTo>
                  <a:lnTo>
                    <a:pt x="361187" y="350520"/>
                  </a:lnTo>
                  <a:lnTo>
                    <a:pt x="361187" y="362712"/>
                  </a:lnTo>
                  <a:close/>
                </a:path>
                <a:path w="603885" h="486410">
                  <a:moveTo>
                    <a:pt x="382524" y="146304"/>
                  </a:moveTo>
                  <a:lnTo>
                    <a:pt x="21336" y="146304"/>
                  </a:lnTo>
                  <a:lnTo>
                    <a:pt x="21336" y="134112"/>
                  </a:lnTo>
                  <a:lnTo>
                    <a:pt x="361187" y="134112"/>
                  </a:lnTo>
                  <a:lnTo>
                    <a:pt x="371856" y="123444"/>
                  </a:lnTo>
                  <a:lnTo>
                    <a:pt x="382524" y="123444"/>
                  </a:lnTo>
                  <a:lnTo>
                    <a:pt x="382524" y="146304"/>
                  </a:lnTo>
                  <a:close/>
                </a:path>
                <a:path w="603885" h="486410">
                  <a:moveTo>
                    <a:pt x="21336" y="146304"/>
                  </a:moveTo>
                  <a:lnTo>
                    <a:pt x="10668" y="146304"/>
                  </a:lnTo>
                  <a:lnTo>
                    <a:pt x="21336" y="134112"/>
                  </a:lnTo>
                  <a:lnTo>
                    <a:pt x="21336" y="146304"/>
                  </a:lnTo>
                  <a:close/>
                </a:path>
                <a:path w="603885" h="486410">
                  <a:moveTo>
                    <a:pt x="580644" y="249936"/>
                  </a:moveTo>
                  <a:lnTo>
                    <a:pt x="573024" y="242316"/>
                  </a:lnTo>
                  <a:lnTo>
                    <a:pt x="580644" y="234696"/>
                  </a:lnTo>
                  <a:lnTo>
                    <a:pt x="580644" y="249936"/>
                  </a:lnTo>
                  <a:close/>
                </a:path>
                <a:path w="603885" h="486410">
                  <a:moveTo>
                    <a:pt x="595931" y="249936"/>
                  </a:moveTo>
                  <a:lnTo>
                    <a:pt x="580644" y="249936"/>
                  </a:lnTo>
                  <a:lnTo>
                    <a:pt x="580644" y="234696"/>
                  </a:lnTo>
                  <a:lnTo>
                    <a:pt x="595884" y="234696"/>
                  </a:lnTo>
                  <a:lnTo>
                    <a:pt x="603504" y="242316"/>
                  </a:lnTo>
                  <a:lnTo>
                    <a:pt x="595931" y="249936"/>
                  </a:lnTo>
                  <a:close/>
                </a:path>
                <a:path w="603885" h="486410">
                  <a:moveTo>
                    <a:pt x="388448" y="458724"/>
                  </a:moveTo>
                  <a:lnTo>
                    <a:pt x="382524" y="458724"/>
                  </a:lnTo>
                  <a:lnTo>
                    <a:pt x="382524" y="432816"/>
                  </a:lnTo>
                  <a:lnTo>
                    <a:pt x="573024" y="242316"/>
                  </a:lnTo>
                  <a:lnTo>
                    <a:pt x="580644" y="249936"/>
                  </a:lnTo>
                  <a:lnTo>
                    <a:pt x="595931" y="249936"/>
                  </a:lnTo>
                  <a:lnTo>
                    <a:pt x="388448" y="458724"/>
                  </a:lnTo>
                  <a:close/>
                </a:path>
                <a:path w="603885" h="486410">
                  <a:moveTo>
                    <a:pt x="21336" y="350520"/>
                  </a:moveTo>
                  <a:lnTo>
                    <a:pt x="10668" y="339852"/>
                  </a:lnTo>
                  <a:lnTo>
                    <a:pt x="21336" y="339852"/>
                  </a:lnTo>
                  <a:lnTo>
                    <a:pt x="21336" y="350520"/>
                  </a:lnTo>
                  <a:close/>
                </a:path>
                <a:path w="603885" h="486410">
                  <a:moveTo>
                    <a:pt x="382524" y="362712"/>
                  </a:moveTo>
                  <a:lnTo>
                    <a:pt x="371856" y="362712"/>
                  </a:lnTo>
                  <a:lnTo>
                    <a:pt x="361187" y="350520"/>
                  </a:lnTo>
                  <a:lnTo>
                    <a:pt x="21336" y="350520"/>
                  </a:lnTo>
                  <a:lnTo>
                    <a:pt x="21336" y="339852"/>
                  </a:lnTo>
                  <a:lnTo>
                    <a:pt x="382524" y="339852"/>
                  </a:lnTo>
                  <a:lnTo>
                    <a:pt x="382524" y="362712"/>
                  </a:lnTo>
                  <a:close/>
                </a:path>
                <a:path w="603885" h="486410">
                  <a:moveTo>
                    <a:pt x="361187" y="486156"/>
                  </a:moveTo>
                  <a:lnTo>
                    <a:pt x="361187" y="350520"/>
                  </a:lnTo>
                  <a:lnTo>
                    <a:pt x="371856" y="362712"/>
                  </a:lnTo>
                  <a:lnTo>
                    <a:pt x="382524" y="362712"/>
                  </a:lnTo>
                  <a:lnTo>
                    <a:pt x="382524" y="432816"/>
                  </a:lnTo>
                  <a:lnTo>
                    <a:pt x="364236" y="451104"/>
                  </a:lnTo>
                  <a:lnTo>
                    <a:pt x="382524" y="458724"/>
                  </a:lnTo>
                  <a:lnTo>
                    <a:pt x="388448" y="458724"/>
                  </a:lnTo>
                  <a:lnTo>
                    <a:pt x="361187" y="486156"/>
                  </a:lnTo>
                  <a:close/>
                </a:path>
                <a:path w="603885" h="486410">
                  <a:moveTo>
                    <a:pt x="382524" y="458724"/>
                  </a:moveTo>
                  <a:lnTo>
                    <a:pt x="364236" y="451104"/>
                  </a:lnTo>
                  <a:lnTo>
                    <a:pt x="382524" y="432816"/>
                  </a:lnTo>
                  <a:lnTo>
                    <a:pt x="382524" y="458724"/>
                  </a:lnTo>
                  <a:close/>
                </a:path>
              </a:pathLst>
            </a:custGeom>
            <a:solidFill>
              <a:srgbClr val="592413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</p:grpSp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7637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7637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10383" y="2355629"/>
            <a:ext cx="7722179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CYR-ROMAN" panose="02000503040000020004" charset="-52"/>
                <a:ea typeface="+mn-ea"/>
                <a:cs typeface="+mn-cs"/>
              </a:rPr>
              <a:t>Направленность программы соответствовала научной специальности:</a:t>
            </a:r>
            <a:endParaRPr kumimoji="0" lang="ru-RU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CYR-ROMAN" panose="02000503040000020004" charset="-52"/>
              <a:ea typeface="+mn-ea"/>
              <a:cs typeface="+mn-cs"/>
            </a:endParaRPr>
          </a:p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CYR-ROMAN" panose="02000503040000020004" charset="-52"/>
                <a:ea typeface="+mn-ea"/>
                <a:cs typeface="+mn-cs"/>
              </a:rPr>
              <a:t>12.00.02 Конституционное право, Конституционный судебный процесс, Муниципальное право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CYR-ROMAN" panose="02000503040000020004" charset="-52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609" y="1491667"/>
            <a:ext cx="7896188" cy="714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CYR-ROMAN" panose="02000503040000020004" charset="-52"/>
                <a:ea typeface="+mn-ea"/>
                <a:cs typeface="+mn-cs"/>
              </a:rPr>
              <a:t>Программа подготовки научно-педагогических кадров в аспирантуре осуществлялась в соответствии с ФГОС по направлению:</a:t>
            </a:r>
            <a:endParaRPr kumimoji="0" lang="ru-RU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CYR-ROMAN" panose="02000503040000020004" charset="-52"/>
              <a:ea typeface="+mn-ea"/>
              <a:cs typeface="+mn-cs"/>
            </a:endParaRPr>
          </a:p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CYR-ROMAN" panose="02000503040000020004" charset="-52"/>
                <a:ea typeface="+mn-ea"/>
                <a:cs typeface="+mn-cs"/>
              </a:rPr>
              <a:t>40.06.01 Юриспруденция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CYR-ROMAN" panose="02000503040000020004" charset="-52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7164" y="943504"/>
            <a:ext cx="4442347" cy="4847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С 2014 по 2022 </a:t>
            </a:r>
            <a:r>
              <a:rPr lang="ru-RU" sz="1350" dirty="0" err="1">
                <a:solidFill>
                  <a:schemeClr val="tx1"/>
                </a:solidFill>
              </a:rPr>
              <a:t>гг</a:t>
            </a:r>
            <a:r>
              <a:rPr lang="ru-RU" sz="1350" dirty="0">
                <a:solidFill>
                  <a:schemeClr val="tx1"/>
                </a:solidFill>
              </a:rPr>
              <a:t>:</a:t>
            </a: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4" y="3363813"/>
            <a:ext cx="4442347" cy="4847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С 2022 </a:t>
            </a:r>
            <a:r>
              <a:rPr lang="ru-RU" sz="1350" dirty="0" err="1">
                <a:solidFill>
                  <a:schemeClr val="tx1"/>
                </a:solidFill>
              </a:rPr>
              <a:t>г</a:t>
            </a:r>
            <a:r>
              <a:rPr lang="ru-RU" sz="1350" dirty="0">
                <a:solidFill>
                  <a:schemeClr val="tx1"/>
                </a:solidFill>
              </a:rPr>
              <a:t>:</a:t>
            </a: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2608" y="3939457"/>
            <a:ext cx="7896188" cy="94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CYR-ROMAN" panose="02000503040000020004" charset="-52"/>
                <a:ea typeface="+mn-ea"/>
                <a:cs typeface="+mn-cs"/>
              </a:rPr>
              <a:t>Программа подготовки научных и научно-педагогических кадров в аспирантуре осуществляется в соответствии с Федеральными государственными требованиями по научной специальности:</a:t>
            </a:r>
            <a:endParaRPr kumimoji="0" lang="ru-RU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CYR-ROMAN" panose="02000503040000020004" charset="-52"/>
              <a:ea typeface="+mn-ea"/>
              <a:cs typeface="+mn-cs"/>
            </a:endParaRPr>
          </a:p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effectLst/>
                <a:ea typeface="Times New Roman" panose="02020603050405020304" charset="0"/>
              </a:rPr>
              <a:t>5.1.2 Публично-правовые (государственно-правовые) науки</a:t>
            </a:r>
            <a:endParaRPr kumimoji="0" lang="ru-RU" sz="1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7637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7637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36195" y="915670"/>
            <a:ext cx="7570470" cy="1414145"/>
          </a:xfrm>
          <a:prstGeom prst="rect">
            <a:avLst/>
          </a:prstGeom>
        </p:spPr>
        <p:txBody>
          <a:bodyPr vert="horz" wrap="square" lIns="0" tIns="29798" rIns="0" bIns="0" rtlCol="0">
            <a:spAutoFit/>
          </a:bodyPr>
          <a:lstStyle/>
          <a:p>
            <a:pPr marL="323850" marR="4445"/>
            <a:r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cs typeface="Arial" panose="020B0604020202020204"/>
              </a:rPr>
              <a:t>Положение о подготовке научных и научно-педагогических кадров в аспирантуре, утвержденное Постановлением Правительства РФ от 30.11.2021 г. №2122.</a:t>
            </a:r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marL="323850" marR="4445"/>
            <a:endParaRPr sz="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marL="323850" marR="4445"/>
            <a:r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cs typeface="Arial" panose="020B0604020202020204"/>
              </a:rPr>
              <a:t>Приказ Министерства науки и высшего образования РФ № 951 от 20.10.2021 г. «Об утверждении федеральных государственных требований к структуре программ подготовки научных и научно-педагогических кадров в аспирантуре (адъюнктуре), условиям их реализации, сроком освоения этих программ с учетом различных форм обучения, образовательных технологий и особенностей отдельных категорий аспирантов (адъюнктов)»</a:t>
            </a:r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524115" y="680085"/>
            <a:ext cx="1482090" cy="19640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6505" y="2665095"/>
            <a:ext cx="1457325" cy="19640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4935" y="2672715"/>
            <a:ext cx="2809875" cy="187007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258445">
              <a:spcBef>
                <a:spcPts val="90"/>
              </a:spcBef>
            </a:pPr>
            <a:r>
              <a:rPr sz="1200" b="1" spc="-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ФГТ</a:t>
            </a:r>
            <a:r>
              <a:rPr sz="1200" b="1" spc="-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4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регламентируют:</a:t>
            </a:r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3675" marR="1026160" indent="-182245">
              <a:lnSpc>
                <a:spcPts val="1540"/>
              </a:lnSpc>
              <a:spcBef>
                <a:spcPts val="1335"/>
              </a:spcBef>
              <a:buChar char="•"/>
              <a:tabLst>
                <a:tab pos="193040" algn="l"/>
                <a:tab pos="193675" algn="l"/>
              </a:tabLst>
            </a:pPr>
            <a:r>
              <a:rPr sz="1200" spc="-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структуру</a:t>
            </a:r>
            <a:r>
              <a:rPr sz="1200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рограммы </a:t>
            </a:r>
            <a:r>
              <a:rPr sz="1200" spc="-358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аспирантуры;</a:t>
            </a:r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3675" indent="-182245">
              <a:spcBef>
                <a:spcPts val="315"/>
              </a:spcBef>
              <a:buChar char="•"/>
              <a:tabLst>
                <a:tab pos="193040" algn="l"/>
                <a:tab pos="193675" algn="l"/>
              </a:tabLst>
            </a:pPr>
            <a:r>
              <a:rPr sz="1200" spc="-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сроки</a:t>
            </a:r>
            <a:r>
              <a:rPr sz="1200" spc="-18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ее освоения;</a:t>
            </a:r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3675" indent="-182245">
              <a:spcBef>
                <a:spcPts val="340"/>
              </a:spcBef>
              <a:buChar char="•"/>
              <a:tabLst>
                <a:tab pos="193040" algn="l"/>
                <a:tab pos="193675" algn="l"/>
              </a:tabLst>
            </a:pPr>
            <a:r>
              <a:rPr sz="1200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r>
              <a:rPr sz="1200" spc="32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ее</a:t>
            </a:r>
            <a:r>
              <a:rPr sz="1200" spc="27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реализации;</a:t>
            </a:r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3675" marR="4445" indent="-182245">
              <a:lnSpc>
                <a:spcPts val="1540"/>
              </a:lnSpc>
              <a:spcBef>
                <a:spcPts val="510"/>
              </a:spcBef>
              <a:buChar char="•"/>
              <a:tabLst>
                <a:tab pos="193675" algn="l"/>
              </a:tabLst>
            </a:pPr>
            <a:r>
              <a:rPr sz="1200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  <a:r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получения </a:t>
            </a:r>
            <a:r>
              <a:rPr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  <a:r>
              <a:rPr sz="1200" spc="14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200" spc="-363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  <a:r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обучения </a:t>
            </a:r>
            <a:r>
              <a:rPr sz="1200" spc="-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программам </a:t>
            </a:r>
            <a:r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аспирантуры.</a:t>
            </a:r>
            <a:endParaRPr sz="1200" spc="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4810" y="2329815"/>
            <a:ext cx="5168900" cy="2639695"/>
          </a:xfrm>
          <a:prstGeom prst="rect">
            <a:avLst/>
          </a:prstGeom>
        </p:spPr>
        <p:txBody>
          <a:bodyPr vert="horz" wrap="square" lIns="0" tIns="9932" rIns="0" bIns="0" rtlCol="0">
            <a:spAutoFit/>
          </a:bodyPr>
          <a:lstStyle/>
          <a:p>
            <a:pPr marL="48260" algn="ctr">
              <a:lnSpc>
                <a:spcPct val="80000"/>
              </a:lnSpc>
              <a:spcBef>
                <a:spcPts val="105"/>
              </a:spcBef>
            </a:pPr>
            <a:r>
              <a:rPr sz="1200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ea typeface="+Основной текст (восточно-азиат" charset="0"/>
                <a:cs typeface="Arial" panose="020B0604020202020204" pitchFamily="34" charset="0"/>
              </a:rPr>
              <a:t>Положение устанавливает:</a:t>
            </a:r>
            <a:endParaRPr sz="1200" kern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ea typeface="+Основной текст (восточно-азиат" charset="0"/>
              <a:cs typeface="Arial" panose="020B0604020202020204" pitchFamily="34" charset="0"/>
            </a:endParaRPr>
          </a:p>
          <a:p>
            <a:pPr marL="182880" marR="262890" indent="-171450">
              <a:lnSpc>
                <a:spcPct val="80000"/>
              </a:lnSpc>
              <a:spcBef>
                <a:spcPts val="1310"/>
              </a:spcBef>
              <a:buFont typeface="Arial" panose="020B0604020202020204" pitchFamily="34" charset="0"/>
              <a:buChar char="•"/>
              <a:tabLst>
                <a:tab pos="124460" algn="l"/>
              </a:tabLst>
            </a:pPr>
            <a:r>
              <a:rPr sz="1200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ea typeface="+Основной текст (восточно-азиат" charset="0"/>
                <a:cs typeface="Arial" panose="020B0604020202020204" pitchFamily="34" charset="0"/>
              </a:rPr>
              <a:t>требования к организациям, реализующим  программы </a:t>
            </a:r>
            <a:r>
              <a:rPr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аспирантуры;</a:t>
            </a:r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245" indent="-171450">
              <a:lnSpc>
                <a:spcPct val="80000"/>
              </a:lnSpc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124460" algn="l"/>
              </a:tabLst>
            </a:pPr>
            <a:r>
              <a:rPr sz="1200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</a:t>
            </a:r>
            <a:r>
              <a:rPr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7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200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формам</a:t>
            </a:r>
            <a:r>
              <a:rPr sz="1200" spc="-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обучения;</a:t>
            </a:r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245" indent="-171450">
              <a:lnSpc>
                <a:spcPct val="80000"/>
              </a:lnSpc>
              <a:spcBef>
                <a:spcPts val="335"/>
              </a:spcBef>
              <a:buFont typeface="Arial" panose="020B0604020202020204" pitchFamily="34" charset="0"/>
              <a:buChar char="•"/>
              <a:tabLst>
                <a:tab pos="124460" algn="l"/>
              </a:tabLst>
            </a:pPr>
            <a:r>
              <a:rPr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права аспирантов;</a:t>
            </a:r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392430" indent="-171450">
              <a:lnSpc>
                <a:spcPct val="80000"/>
              </a:lnSpc>
              <a:spcBef>
                <a:spcPts val="510"/>
              </a:spcBef>
              <a:buFont typeface="Arial" panose="020B0604020202020204" pitchFamily="34" charset="0"/>
              <a:buChar char="•"/>
              <a:tabLst>
                <a:tab pos="124460" algn="l"/>
              </a:tabLst>
            </a:pPr>
            <a:r>
              <a:rPr sz="1200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</a:t>
            </a:r>
            <a:r>
              <a:rPr sz="1200" spc="-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7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программам аспирантуры</a:t>
            </a:r>
            <a:r>
              <a:rPr sz="1200" spc="-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4445" indent="-171450">
              <a:lnSpc>
                <a:spcPct val="80000"/>
              </a:lnSpc>
              <a:spcBef>
                <a:spcPts val="485"/>
              </a:spcBef>
              <a:buFont typeface="Arial" panose="020B0604020202020204" pitchFamily="34" charset="0"/>
              <a:buChar char="•"/>
              <a:tabLst>
                <a:tab pos="124460" algn="l"/>
              </a:tabLst>
            </a:pPr>
            <a:r>
              <a:rPr sz="1200" spc="-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порядок</a:t>
            </a:r>
            <a:r>
              <a:rPr sz="1200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sz="1200" spc="-14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4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200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осуществления </a:t>
            </a:r>
            <a:r>
              <a:rPr sz="1200" spc="14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образовательной</a:t>
            </a:r>
            <a:r>
              <a:rPr sz="1200" spc="-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sz="1200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200" spc="27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программам </a:t>
            </a:r>
            <a:r>
              <a:rPr sz="1200" spc="-363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аспирантуры;</a:t>
            </a:r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828675" indent="-171450">
              <a:lnSpc>
                <a:spcPct val="80000"/>
              </a:lnSpc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124460" algn="l"/>
              </a:tabLst>
            </a:pPr>
            <a:r>
              <a:rPr sz="1200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</a:t>
            </a:r>
            <a:r>
              <a:rPr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7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200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составу</a:t>
            </a:r>
            <a:r>
              <a:rPr sz="1200" spc="14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r>
              <a:rPr sz="1200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содержанию </a:t>
            </a:r>
            <a:r>
              <a:rPr sz="1200" spc="-358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r>
              <a:rPr sz="1200" spc="27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аспирантуры;</a:t>
            </a:r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619125" indent="-171450">
              <a:lnSpc>
                <a:spcPct val="80000"/>
              </a:lnSpc>
              <a:spcBef>
                <a:spcPts val="485"/>
              </a:spcBef>
              <a:buFont typeface="Arial" panose="020B0604020202020204" pitchFamily="34" charset="0"/>
              <a:buChar char="•"/>
              <a:tabLst>
                <a:tab pos="124460" algn="l"/>
              </a:tabLst>
            </a:pPr>
            <a:r>
              <a:rPr sz="1200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</a:t>
            </a:r>
            <a:r>
              <a:rPr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7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200" spc="14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научным</a:t>
            </a:r>
            <a:r>
              <a:rPr sz="1200" spc="4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руководителям, </a:t>
            </a:r>
            <a:r>
              <a:rPr sz="1200" spc="-358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4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консультантам</a:t>
            </a:r>
            <a:r>
              <a:rPr sz="1200" spc="32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4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их </a:t>
            </a:r>
            <a:r>
              <a:rPr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функциональные </a:t>
            </a:r>
            <a:r>
              <a:rPr sz="1200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обязанности;</a:t>
            </a:r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187325" indent="-171450">
              <a:lnSpc>
                <a:spcPct val="8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24460" algn="l"/>
              </a:tabLst>
            </a:pPr>
            <a:r>
              <a:rPr sz="1200" spc="-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порядок</a:t>
            </a:r>
            <a:r>
              <a:rPr sz="1200" spc="14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сопровождения</a:t>
            </a:r>
            <a:r>
              <a:rPr sz="1200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выпускников</a:t>
            </a:r>
            <a:r>
              <a:rPr sz="1200" spc="4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4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sz="1200" spc="-363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окончания</a:t>
            </a:r>
            <a:r>
              <a:rPr sz="1200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r>
              <a:rPr sz="1200" spc="23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4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200" spc="23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аспирантуре.</a:t>
            </a:r>
            <a:endParaRPr sz="1200" spc="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7637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7637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42545" y="163195"/>
            <a:ext cx="600138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sz="1600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Главные нормативные документы, регламентирующие перевод аспирантуры на ФГТ</a:t>
            </a:r>
            <a:endParaRPr lang="ru-RU" sz="1600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995" y="1751330"/>
            <a:ext cx="3419475" cy="2374265"/>
            <a:chOff x="797051" y="1912620"/>
            <a:chExt cx="4226560" cy="265366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" name="object 3"/>
            <p:cNvSpPr/>
            <p:nvPr/>
          </p:nvSpPr>
          <p:spPr>
            <a:xfrm>
              <a:off x="803147" y="1918716"/>
              <a:ext cx="4215765" cy="2641600"/>
            </a:xfrm>
            <a:custGeom>
              <a:avLst/>
              <a:gdLst/>
              <a:ahLst/>
              <a:cxnLst/>
              <a:rect l="l" t="t" r="r" b="b"/>
              <a:pathLst>
                <a:path w="4215765" h="2641600">
                  <a:moveTo>
                    <a:pt x="4215384" y="2641091"/>
                  </a:moveTo>
                  <a:lnTo>
                    <a:pt x="0" y="2641091"/>
                  </a:lnTo>
                  <a:lnTo>
                    <a:pt x="0" y="0"/>
                  </a:lnTo>
                  <a:lnTo>
                    <a:pt x="4215384" y="0"/>
                  </a:lnTo>
                  <a:lnTo>
                    <a:pt x="4215384" y="264109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4" name="object 4"/>
            <p:cNvSpPr/>
            <p:nvPr/>
          </p:nvSpPr>
          <p:spPr>
            <a:xfrm>
              <a:off x="797051" y="1912620"/>
              <a:ext cx="4226560" cy="2653665"/>
            </a:xfrm>
            <a:custGeom>
              <a:avLst/>
              <a:gdLst/>
              <a:ahLst/>
              <a:cxnLst/>
              <a:rect l="l" t="t" r="r" b="b"/>
              <a:pathLst>
                <a:path w="4226560" h="2653665">
                  <a:moveTo>
                    <a:pt x="4226052" y="2653284"/>
                  </a:moveTo>
                  <a:lnTo>
                    <a:pt x="0" y="2653284"/>
                  </a:lnTo>
                  <a:lnTo>
                    <a:pt x="0" y="0"/>
                  </a:lnTo>
                  <a:lnTo>
                    <a:pt x="4226052" y="0"/>
                  </a:lnTo>
                  <a:lnTo>
                    <a:pt x="4226052" y="6096"/>
                  </a:lnTo>
                  <a:lnTo>
                    <a:pt x="10668" y="6096"/>
                  </a:lnTo>
                  <a:lnTo>
                    <a:pt x="6096" y="12192"/>
                  </a:lnTo>
                  <a:lnTo>
                    <a:pt x="10668" y="12192"/>
                  </a:lnTo>
                  <a:lnTo>
                    <a:pt x="10668" y="2642616"/>
                  </a:lnTo>
                  <a:lnTo>
                    <a:pt x="6096" y="2642616"/>
                  </a:lnTo>
                  <a:lnTo>
                    <a:pt x="10668" y="2647188"/>
                  </a:lnTo>
                  <a:lnTo>
                    <a:pt x="4226052" y="2647188"/>
                  </a:lnTo>
                  <a:lnTo>
                    <a:pt x="4226052" y="2653284"/>
                  </a:lnTo>
                  <a:close/>
                </a:path>
                <a:path w="4226560" h="2653665">
                  <a:moveTo>
                    <a:pt x="10668" y="12192"/>
                  </a:moveTo>
                  <a:lnTo>
                    <a:pt x="6096" y="12192"/>
                  </a:lnTo>
                  <a:lnTo>
                    <a:pt x="10668" y="6096"/>
                  </a:lnTo>
                  <a:lnTo>
                    <a:pt x="10668" y="12192"/>
                  </a:lnTo>
                  <a:close/>
                </a:path>
                <a:path w="4226560" h="2653665">
                  <a:moveTo>
                    <a:pt x="4215384" y="12192"/>
                  </a:moveTo>
                  <a:lnTo>
                    <a:pt x="10668" y="12192"/>
                  </a:lnTo>
                  <a:lnTo>
                    <a:pt x="10668" y="6096"/>
                  </a:lnTo>
                  <a:lnTo>
                    <a:pt x="4215384" y="6096"/>
                  </a:lnTo>
                  <a:lnTo>
                    <a:pt x="4215384" y="12192"/>
                  </a:lnTo>
                  <a:close/>
                </a:path>
                <a:path w="4226560" h="2653665">
                  <a:moveTo>
                    <a:pt x="4215384" y="2647188"/>
                  </a:moveTo>
                  <a:lnTo>
                    <a:pt x="4215384" y="6096"/>
                  </a:lnTo>
                  <a:lnTo>
                    <a:pt x="4221480" y="12192"/>
                  </a:lnTo>
                  <a:lnTo>
                    <a:pt x="4226052" y="12192"/>
                  </a:lnTo>
                  <a:lnTo>
                    <a:pt x="4226052" y="2642616"/>
                  </a:lnTo>
                  <a:lnTo>
                    <a:pt x="4221480" y="2642616"/>
                  </a:lnTo>
                  <a:lnTo>
                    <a:pt x="4215384" y="2647188"/>
                  </a:lnTo>
                  <a:close/>
                </a:path>
                <a:path w="4226560" h="2653665">
                  <a:moveTo>
                    <a:pt x="4226052" y="12192"/>
                  </a:moveTo>
                  <a:lnTo>
                    <a:pt x="4221480" y="12192"/>
                  </a:lnTo>
                  <a:lnTo>
                    <a:pt x="4215384" y="6096"/>
                  </a:lnTo>
                  <a:lnTo>
                    <a:pt x="4226052" y="6096"/>
                  </a:lnTo>
                  <a:lnTo>
                    <a:pt x="4226052" y="12192"/>
                  </a:lnTo>
                  <a:close/>
                </a:path>
                <a:path w="4226560" h="2653665">
                  <a:moveTo>
                    <a:pt x="10668" y="2647188"/>
                  </a:moveTo>
                  <a:lnTo>
                    <a:pt x="6096" y="2642616"/>
                  </a:lnTo>
                  <a:lnTo>
                    <a:pt x="10668" y="2642616"/>
                  </a:lnTo>
                  <a:lnTo>
                    <a:pt x="10668" y="2647188"/>
                  </a:lnTo>
                  <a:close/>
                </a:path>
                <a:path w="4226560" h="2653665">
                  <a:moveTo>
                    <a:pt x="4215384" y="2647188"/>
                  </a:moveTo>
                  <a:lnTo>
                    <a:pt x="10668" y="2647188"/>
                  </a:lnTo>
                  <a:lnTo>
                    <a:pt x="10668" y="2642616"/>
                  </a:lnTo>
                  <a:lnTo>
                    <a:pt x="4215384" y="2642616"/>
                  </a:lnTo>
                  <a:lnTo>
                    <a:pt x="4215384" y="2647188"/>
                  </a:lnTo>
                  <a:close/>
                </a:path>
                <a:path w="4226560" h="2653665">
                  <a:moveTo>
                    <a:pt x="4226052" y="2647188"/>
                  </a:moveTo>
                  <a:lnTo>
                    <a:pt x="4215384" y="2647188"/>
                  </a:lnTo>
                  <a:lnTo>
                    <a:pt x="4221480" y="2642616"/>
                  </a:lnTo>
                  <a:lnTo>
                    <a:pt x="4226052" y="2642616"/>
                  </a:lnTo>
                  <a:lnTo>
                    <a:pt x="4226052" y="2647188"/>
                  </a:lnTo>
                  <a:close/>
                </a:path>
              </a:pathLst>
            </a:custGeom>
            <a:solidFill>
              <a:srgbClr val="592311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26745" y="1370965"/>
            <a:ext cx="3128010" cy="330835"/>
            <a:chOff x="1266444" y="1915667"/>
            <a:chExt cx="3289300" cy="441959"/>
          </a:xfrm>
        </p:grpSpPr>
        <p:pic>
          <p:nvPicPr>
            <p:cNvPr id="9" name="object 9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69492" y="1918716"/>
              <a:ext cx="3282696" cy="4358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66444" y="1915667"/>
              <a:ext cx="3289300" cy="441959"/>
            </a:xfrm>
            <a:custGeom>
              <a:avLst/>
              <a:gdLst/>
              <a:ahLst/>
              <a:cxnLst/>
              <a:rect l="l" t="t" r="r" b="b"/>
              <a:pathLst>
                <a:path w="3289300" h="441960">
                  <a:moveTo>
                    <a:pt x="3288792" y="441960"/>
                  </a:moveTo>
                  <a:lnTo>
                    <a:pt x="0" y="441960"/>
                  </a:lnTo>
                  <a:lnTo>
                    <a:pt x="0" y="0"/>
                  </a:lnTo>
                  <a:lnTo>
                    <a:pt x="3288792" y="0"/>
                  </a:lnTo>
                  <a:lnTo>
                    <a:pt x="3288792" y="3048"/>
                  </a:lnTo>
                  <a:lnTo>
                    <a:pt x="6096" y="3048"/>
                  </a:lnTo>
                  <a:lnTo>
                    <a:pt x="3048" y="6096"/>
                  </a:lnTo>
                  <a:lnTo>
                    <a:pt x="6096" y="6096"/>
                  </a:lnTo>
                  <a:lnTo>
                    <a:pt x="6096" y="435863"/>
                  </a:lnTo>
                  <a:lnTo>
                    <a:pt x="3048" y="435863"/>
                  </a:lnTo>
                  <a:lnTo>
                    <a:pt x="6096" y="438912"/>
                  </a:lnTo>
                  <a:lnTo>
                    <a:pt x="3288792" y="438912"/>
                  </a:lnTo>
                  <a:lnTo>
                    <a:pt x="3288792" y="441960"/>
                  </a:lnTo>
                  <a:close/>
                </a:path>
                <a:path w="3289300" h="441960">
                  <a:moveTo>
                    <a:pt x="6096" y="6096"/>
                  </a:moveTo>
                  <a:lnTo>
                    <a:pt x="3048" y="6096"/>
                  </a:lnTo>
                  <a:lnTo>
                    <a:pt x="6096" y="3048"/>
                  </a:lnTo>
                  <a:lnTo>
                    <a:pt x="6096" y="6096"/>
                  </a:lnTo>
                  <a:close/>
                </a:path>
                <a:path w="3289300" h="441960">
                  <a:moveTo>
                    <a:pt x="3282696" y="6096"/>
                  </a:moveTo>
                  <a:lnTo>
                    <a:pt x="6096" y="6096"/>
                  </a:lnTo>
                  <a:lnTo>
                    <a:pt x="6096" y="3048"/>
                  </a:lnTo>
                  <a:lnTo>
                    <a:pt x="3282696" y="3048"/>
                  </a:lnTo>
                  <a:lnTo>
                    <a:pt x="3282696" y="6096"/>
                  </a:lnTo>
                  <a:close/>
                </a:path>
                <a:path w="3289300" h="441960">
                  <a:moveTo>
                    <a:pt x="3282696" y="438912"/>
                  </a:moveTo>
                  <a:lnTo>
                    <a:pt x="3282696" y="3048"/>
                  </a:lnTo>
                  <a:lnTo>
                    <a:pt x="3285744" y="6096"/>
                  </a:lnTo>
                  <a:lnTo>
                    <a:pt x="3288792" y="6096"/>
                  </a:lnTo>
                  <a:lnTo>
                    <a:pt x="3288792" y="435863"/>
                  </a:lnTo>
                  <a:lnTo>
                    <a:pt x="3285744" y="435863"/>
                  </a:lnTo>
                  <a:lnTo>
                    <a:pt x="3282696" y="438912"/>
                  </a:lnTo>
                  <a:close/>
                </a:path>
                <a:path w="3289300" h="441960">
                  <a:moveTo>
                    <a:pt x="3288792" y="6096"/>
                  </a:moveTo>
                  <a:lnTo>
                    <a:pt x="3285744" y="6096"/>
                  </a:lnTo>
                  <a:lnTo>
                    <a:pt x="3282696" y="3048"/>
                  </a:lnTo>
                  <a:lnTo>
                    <a:pt x="3288792" y="3048"/>
                  </a:lnTo>
                  <a:lnTo>
                    <a:pt x="3288792" y="6096"/>
                  </a:lnTo>
                  <a:close/>
                </a:path>
                <a:path w="3289300" h="441960">
                  <a:moveTo>
                    <a:pt x="6096" y="438912"/>
                  </a:moveTo>
                  <a:lnTo>
                    <a:pt x="3048" y="435863"/>
                  </a:lnTo>
                  <a:lnTo>
                    <a:pt x="6096" y="435863"/>
                  </a:lnTo>
                  <a:lnTo>
                    <a:pt x="6096" y="438912"/>
                  </a:lnTo>
                  <a:close/>
                </a:path>
                <a:path w="3289300" h="441960">
                  <a:moveTo>
                    <a:pt x="3282696" y="438912"/>
                  </a:moveTo>
                  <a:lnTo>
                    <a:pt x="6096" y="438912"/>
                  </a:lnTo>
                  <a:lnTo>
                    <a:pt x="6096" y="435863"/>
                  </a:lnTo>
                  <a:lnTo>
                    <a:pt x="3282696" y="435863"/>
                  </a:lnTo>
                  <a:lnTo>
                    <a:pt x="3282696" y="438912"/>
                  </a:lnTo>
                  <a:close/>
                </a:path>
                <a:path w="3289300" h="441960">
                  <a:moveTo>
                    <a:pt x="3288792" y="438912"/>
                  </a:moveTo>
                  <a:lnTo>
                    <a:pt x="3282696" y="438912"/>
                  </a:lnTo>
                  <a:lnTo>
                    <a:pt x="3285744" y="435863"/>
                  </a:lnTo>
                  <a:lnTo>
                    <a:pt x="3288792" y="435863"/>
                  </a:lnTo>
                  <a:lnTo>
                    <a:pt x="3288792" y="438912"/>
                  </a:lnTo>
                  <a:close/>
                </a:path>
              </a:pathLst>
            </a:custGeom>
            <a:solidFill>
              <a:srgbClr val="759CC1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282950" y="555625"/>
            <a:ext cx="2410460" cy="647700"/>
            <a:chOff x="4648200" y="943355"/>
            <a:chExt cx="1396365" cy="696595"/>
          </a:xfrm>
        </p:grpSpPr>
        <p:sp>
          <p:nvSpPr>
            <p:cNvPr id="14" name="object 14"/>
            <p:cNvSpPr/>
            <p:nvPr/>
          </p:nvSpPr>
          <p:spPr>
            <a:xfrm>
              <a:off x="4658867" y="955547"/>
              <a:ext cx="1374775" cy="672465"/>
            </a:xfrm>
            <a:custGeom>
              <a:avLst/>
              <a:gdLst/>
              <a:ahLst/>
              <a:cxnLst/>
              <a:rect l="l" t="t" r="r" b="b"/>
              <a:pathLst>
                <a:path w="1374775" h="672464">
                  <a:moveTo>
                    <a:pt x="1374648" y="672084"/>
                  </a:moveTo>
                  <a:lnTo>
                    <a:pt x="0" y="672084"/>
                  </a:lnTo>
                  <a:lnTo>
                    <a:pt x="0" y="0"/>
                  </a:lnTo>
                  <a:lnTo>
                    <a:pt x="1374648" y="0"/>
                  </a:lnTo>
                  <a:lnTo>
                    <a:pt x="1374648" y="672084"/>
                  </a:lnTo>
                  <a:close/>
                </a:path>
              </a:pathLst>
            </a:custGeom>
            <a:solidFill>
              <a:srgbClr val="A1B3C4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15" name="object 15"/>
            <p:cNvSpPr/>
            <p:nvPr/>
          </p:nvSpPr>
          <p:spPr>
            <a:xfrm>
              <a:off x="4648200" y="943355"/>
              <a:ext cx="1396365" cy="696595"/>
            </a:xfrm>
            <a:custGeom>
              <a:avLst/>
              <a:gdLst/>
              <a:ahLst/>
              <a:cxnLst/>
              <a:rect l="l" t="t" r="r" b="b"/>
              <a:pathLst>
                <a:path w="1396364" h="696594">
                  <a:moveTo>
                    <a:pt x="1391412" y="696467"/>
                  </a:moveTo>
                  <a:lnTo>
                    <a:pt x="4572" y="696467"/>
                  </a:lnTo>
                  <a:lnTo>
                    <a:pt x="0" y="690371"/>
                  </a:lnTo>
                  <a:lnTo>
                    <a:pt x="0" y="6096"/>
                  </a:lnTo>
                  <a:lnTo>
                    <a:pt x="4572" y="0"/>
                  </a:lnTo>
                  <a:lnTo>
                    <a:pt x="1391412" y="0"/>
                  </a:lnTo>
                  <a:lnTo>
                    <a:pt x="1395984" y="6096"/>
                  </a:lnTo>
                  <a:lnTo>
                    <a:pt x="1395984" y="12192"/>
                  </a:lnTo>
                  <a:lnTo>
                    <a:pt x="22860" y="12192"/>
                  </a:lnTo>
                  <a:lnTo>
                    <a:pt x="10668" y="22860"/>
                  </a:lnTo>
                  <a:lnTo>
                    <a:pt x="22860" y="22860"/>
                  </a:lnTo>
                  <a:lnTo>
                    <a:pt x="22860" y="673608"/>
                  </a:lnTo>
                  <a:lnTo>
                    <a:pt x="10668" y="673608"/>
                  </a:lnTo>
                  <a:lnTo>
                    <a:pt x="22860" y="684276"/>
                  </a:lnTo>
                  <a:lnTo>
                    <a:pt x="1395984" y="684276"/>
                  </a:lnTo>
                  <a:lnTo>
                    <a:pt x="1395984" y="690371"/>
                  </a:lnTo>
                  <a:lnTo>
                    <a:pt x="1391412" y="696467"/>
                  </a:lnTo>
                  <a:close/>
                </a:path>
                <a:path w="1396364" h="696594">
                  <a:moveTo>
                    <a:pt x="22860" y="22860"/>
                  </a:moveTo>
                  <a:lnTo>
                    <a:pt x="10668" y="22860"/>
                  </a:lnTo>
                  <a:lnTo>
                    <a:pt x="22860" y="12192"/>
                  </a:lnTo>
                  <a:lnTo>
                    <a:pt x="22860" y="22860"/>
                  </a:lnTo>
                  <a:close/>
                </a:path>
                <a:path w="1396364" h="696594">
                  <a:moveTo>
                    <a:pt x="1374648" y="22860"/>
                  </a:moveTo>
                  <a:lnTo>
                    <a:pt x="22860" y="22860"/>
                  </a:lnTo>
                  <a:lnTo>
                    <a:pt x="22860" y="12192"/>
                  </a:lnTo>
                  <a:lnTo>
                    <a:pt x="1374648" y="12192"/>
                  </a:lnTo>
                  <a:lnTo>
                    <a:pt x="1374648" y="22860"/>
                  </a:lnTo>
                  <a:close/>
                </a:path>
                <a:path w="1396364" h="696594">
                  <a:moveTo>
                    <a:pt x="1374648" y="684276"/>
                  </a:moveTo>
                  <a:lnTo>
                    <a:pt x="1374648" y="12192"/>
                  </a:lnTo>
                  <a:lnTo>
                    <a:pt x="1385316" y="22860"/>
                  </a:lnTo>
                  <a:lnTo>
                    <a:pt x="1395984" y="22860"/>
                  </a:lnTo>
                  <a:lnTo>
                    <a:pt x="1395984" y="673608"/>
                  </a:lnTo>
                  <a:lnTo>
                    <a:pt x="1385316" y="673608"/>
                  </a:lnTo>
                  <a:lnTo>
                    <a:pt x="1374648" y="684276"/>
                  </a:lnTo>
                  <a:close/>
                </a:path>
                <a:path w="1396364" h="696594">
                  <a:moveTo>
                    <a:pt x="1395984" y="22860"/>
                  </a:moveTo>
                  <a:lnTo>
                    <a:pt x="1385316" y="22860"/>
                  </a:lnTo>
                  <a:lnTo>
                    <a:pt x="1374648" y="12192"/>
                  </a:lnTo>
                  <a:lnTo>
                    <a:pt x="1395984" y="12192"/>
                  </a:lnTo>
                  <a:lnTo>
                    <a:pt x="1395984" y="22860"/>
                  </a:lnTo>
                  <a:close/>
                </a:path>
                <a:path w="1396364" h="696594">
                  <a:moveTo>
                    <a:pt x="22860" y="684276"/>
                  </a:moveTo>
                  <a:lnTo>
                    <a:pt x="10668" y="673608"/>
                  </a:lnTo>
                  <a:lnTo>
                    <a:pt x="22860" y="673608"/>
                  </a:lnTo>
                  <a:lnTo>
                    <a:pt x="22860" y="684276"/>
                  </a:lnTo>
                  <a:close/>
                </a:path>
                <a:path w="1396364" h="696594">
                  <a:moveTo>
                    <a:pt x="1374648" y="684276"/>
                  </a:moveTo>
                  <a:lnTo>
                    <a:pt x="22860" y="684276"/>
                  </a:lnTo>
                  <a:lnTo>
                    <a:pt x="22860" y="673608"/>
                  </a:lnTo>
                  <a:lnTo>
                    <a:pt x="1374648" y="673608"/>
                  </a:lnTo>
                  <a:lnTo>
                    <a:pt x="1374648" y="684276"/>
                  </a:lnTo>
                  <a:close/>
                </a:path>
                <a:path w="1396364" h="696594">
                  <a:moveTo>
                    <a:pt x="1395984" y="684276"/>
                  </a:moveTo>
                  <a:lnTo>
                    <a:pt x="1374648" y="684276"/>
                  </a:lnTo>
                  <a:lnTo>
                    <a:pt x="1385316" y="673608"/>
                  </a:lnTo>
                  <a:lnTo>
                    <a:pt x="1395984" y="673608"/>
                  </a:lnTo>
                  <a:lnTo>
                    <a:pt x="1395984" y="684276"/>
                  </a:lnTo>
                  <a:close/>
                </a:path>
              </a:pathLst>
            </a:custGeom>
            <a:solidFill>
              <a:srgbClr val="5B2615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420110" y="572770"/>
            <a:ext cx="1939925" cy="577850"/>
          </a:xfrm>
          <a:prstGeom prst="rect">
            <a:avLst/>
          </a:prstGeom>
        </p:spPr>
        <p:txBody>
          <a:bodyPr vert="horz" wrap="square" lIns="0" tIns="24184" rIns="0" bIns="0" rtlCol="0" anchor="ctr">
            <a:spAutoFit/>
          </a:bodyPr>
          <a:lstStyle/>
          <a:p>
            <a:pPr marL="269240" algn="ctr">
              <a:lnSpc>
                <a:spcPct val="100000"/>
              </a:lnSpc>
              <a:spcBef>
                <a:spcPts val="255"/>
              </a:spcBef>
            </a:pPr>
            <a:r>
              <a:rPr sz="3600" dirty="0"/>
              <a:t>ФГТ</a:t>
            </a:r>
            <a:endParaRPr sz="3600" dirty="0"/>
          </a:p>
        </p:txBody>
      </p:sp>
      <p:grpSp>
        <p:nvGrpSpPr>
          <p:cNvPr id="17" name="object 17"/>
          <p:cNvGrpSpPr/>
          <p:nvPr/>
        </p:nvGrpSpPr>
        <p:grpSpPr>
          <a:xfrm>
            <a:off x="5358765" y="1353562"/>
            <a:ext cx="3414395" cy="2772033"/>
            <a:chOff x="5669279" y="1469323"/>
            <a:chExt cx="4227830" cy="3096834"/>
          </a:xfrm>
        </p:grpSpPr>
        <p:sp>
          <p:nvSpPr>
            <p:cNvPr id="18" name="object 18"/>
            <p:cNvSpPr/>
            <p:nvPr/>
          </p:nvSpPr>
          <p:spPr>
            <a:xfrm>
              <a:off x="5675376" y="1944623"/>
              <a:ext cx="4215765" cy="2615565"/>
            </a:xfrm>
            <a:custGeom>
              <a:avLst/>
              <a:gdLst/>
              <a:ahLst/>
              <a:cxnLst/>
              <a:rect l="l" t="t" r="r" b="b"/>
              <a:pathLst>
                <a:path w="4215765" h="2615565">
                  <a:moveTo>
                    <a:pt x="4215383" y="2615183"/>
                  </a:moveTo>
                  <a:lnTo>
                    <a:pt x="0" y="2615183"/>
                  </a:lnTo>
                  <a:lnTo>
                    <a:pt x="0" y="0"/>
                  </a:lnTo>
                  <a:lnTo>
                    <a:pt x="4215383" y="0"/>
                  </a:lnTo>
                  <a:lnTo>
                    <a:pt x="4215383" y="2615183"/>
                  </a:lnTo>
                  <a:close/>
                </a:path>
              </a:pathLst>
            </a:custGeom>
            <a:solidFill>
              <a:srgbClr val="F2F2F2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19" name="object 19"/>
            <p:cNvSpPr/>
            <p:nvPr/>
          </p:nvSpPr>
          <p:spPr>
            <a:xfrm>
              <a:off x="5669279" y="1938527"/>
              <a:ext cx="4227830" cy="2627630"/>
            </a:xfrm>
            <a:custGeom>
              <a:avLst/>
              <a:gdLst/>
              <a:ahLst/>
              <a:cxnLst/>
              <a:rect l="l" t="t" r="r" b="b"/>
              <a:pathLst>
                <a:path w="4227830" h="2627629">
                  <a:moveTo>
                    <a:pt x="4227576" y="2627376"/>
                  </a:moveTo>
                  <a:lnTo>
                    <a:pt x="0" y="2627376"/>
                  </a:lnTo>
                  <a:lnTo>
                    <a:pt x="0" y="0"/>
                  </a:lnTo>
                  <a:lnTo>
                    <a:pt x="4227576" y="0"/>
                  </a:lnTo>
                  <a:lnTo>
                    <a:pt x="4227576" y="6096"/>
                  </a:lnTo>
                  <a:lnTo>
                    <a:pt x="10668" y="6096"/>
                  </a:lnTo>
                  <a:lnTo>
                    <a:pt x="6096" y="12192"/>
                  </a:lnTo>
                  <a:lnTo>
                    <a:pt x="10668" y="12192"/>
                  </a:lnTo>
                  <a:lnTo>
                    <a:pt x="10668" y="2616708"/>
                  </a:lnTo>
                  <a:lnTo>
                    <a:pt x="6096" y="2616708"/>
                  </a:lnTo>
                  <a:lnTo>
                    <a:pt x="10668" y="2621280"/>
                  </a:lnTo>
                  <a:lnTo>
                    <a:pt x="4227576" y="2621280"/>
                  </a:lnTo>
                  <a:lnTo>
                    <a:pt x="4227576" y="2627376"/>
                  </a:lnTo>
                  <a:close/>
                </a:path>
                <a:path w="4227830" h="2627629">
                  <a:moveTo>
                    <a:pt x="10668" y="12192"/>
                  </a:moveTo>
                  <a:lnTo>
                    <a:pt x="6096" y="12192"/>
                  </a:lnTo>
                  <a:lnTo>
                    <a:pt x="10668" y="6096"/>
                  </a:lnTo>
                  <a:lnTo>
                    <a:pt x="10668" y="12192"/>
                  </a:lnTo>
                  <a:close/>
                </a:path>
                <a:path w="4227830" h="2627629">
                  <a:moveTo>
                    <a:pt x="4215384" y="12192"/>
                  </a:moveTo>
                  <a:lnTo>
                    <a:pt x="10668" y="12192"/>
                  </a:lnTo>
                  <a:lnTo>
                    <a:pt x="10668" y="6096"/>
                  </a:lnTo>
                  <a:lnTo>
                    <a:pt x="4215384" y="6096"/>
                  </a:lnTo>
                  <a:lnTo>
                    <a:pt x="4215384" y="12192"/>
                  </a:lnTo>
                  <a:close/>
                </a:path>
                <a:path w="4227830" h="2627629">
                  <a:moveTo>
                    <a:pt x="4215384" y="2621280"/>
                  </a:moveTo>
                  <a:lnTo>
                    <a:pt x="4215384" y="6096"/>
                  </a:lnTo>
                  <a:lnTo>
                    <a:pt x="4221480" y="12192"/>
                  </a:lnTo>
                  <a:lnTo>
                    <a:pt x="4227576" y="12192"/>
                  </a:lnTo>
                  <a:lnTo>
                    <a:pt x="4227576" y="2616708"/>
                  </a:lnTo>
                  <a:lnTo>
                    <a:pt x="4221480" y="2616708"/>
                  </a:lnTo>
                  <a:lnTo>
                    <a:pt x="4215384" y="2621280"/>
                  </a:lnTo>
                  <a:close/>
                </a:path>
                <a:path w="4227830" h="2627629">
                  <a:moveTo>
                    <a:pt x="4227576" y="12192"/>
                  </a:moveTo>
                  <a:lnTo>
                    <a:pt x="4221480" y="12192"/>
                  </a:lnTo>
                  <a:lnTo>
                    <a:pt x="4215384" y="6096"/>
                  </a:lnTo>
                  <a:lnTo>
                    <a:pt x="4227576" y="6096"/>
                  </a:lnTo>
                  <a:lnTo>
                    <a:pt x="4227576" y="12192"/>
                  </a:lnTo>
                  <a:close/>
                </a:path>
                <a:path w="4227830" h="2627629">
                  <a:moveTo>
                    <a:pt x="10668" y="2621280"/>
                  </a:moveTo>
                  <a:lnTo>
                    <a:pt x="6096" y="2616708"/>
                  </a:lnTo>
                  <a:lnTo>
                    <a:pt x="10668" y="2616708"/>
                  </a:lnTo>
                  <a:lnTo>
                    <a:pt x="10668" y="2621280"/>
                  </a:lnTo>
                  <a:close/>
                </a:path>
                <a:path w="4227830" h="2627629">
                  <a:moveTo>
                    <a:pt x="4215384" y="2621280"/>
                  </a:moveTo>
                  <a:lnTo>
                    <a:pt x="10668" y="2621280"/>
                  </a:lnTo>
                  <a:lnTo>
                    <a:pt x="10668" y="2616708"/>
                  </a:lnTo>
                  <a:lnTo>
                    <a:pt x="4215384" y="2616708"/>
                  </a:lnTo>
                  <a:lnTo>
                    <a:pt x="4215384" y="2621280"/>
                  </a:lnTo>
                  <a:close/>
                </a:path>
                <a:path w="4227830" h="2627629">
                  <a:moveTo>
                    <a:pt x="4227576" y="2621280"/>
                  </a:moveTo>
                  <a:lnTo>
                    <a:pt x="4215384" y="2621280"/>
                  </a:lnTo>
                  <a:lnTo>
                    <a:pt x="4221480" y="2616708"/>
                  </a:lnTo>
                  <a:lnTo>
                    <a:pt x="4227576" y="2616708"/>
                  </a:lnTo>
                  <a:lnTo>
                    <a:pt x="4227576" y="2621280"/>
                  </a:lnTo>
                  <a:close/>
                </a:path>
              </a:pathLst>
            </a:custGeom>
            <a:solidFill>
              <a:srgbClr val="592311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5284" y="1469323"/>
              <a:ext cx="3833117" cy="435574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2830830" y="4670425"/>
            <a:ext cx="3740785" cy="242570"/>
            <a:chOff x="3678935" y="4750308"/>
            <a:chExt cx="3336290" cy="356870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0459" y="4753356"/>
              <a:ext cx="3331463" cy="35052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678935" y="4750308"/>
              <a:ext cx="3336290" cy="356870"/>
            </a:xfrm>
            <a:custGeom>
              <a:avLst/>
              <a:gdLst/>
              <a:ahLst/>
              <a:cxnLst/>
              <a:rect l="l" t="t" r="r" b="b"/>
              <a:pathLst>
                <a:path w="3336290" h="356870">
                  <a:moveTo>
                    <a:pt x="3336036" y="356616"/>
                  </a:moveTo>
                  <a:lnTo>
                    <a:pt x="0" y="356616"/>
                  </a:lnTo>
                  <a:lnTo>
                    <a:pt x="0" y="0"/>
                  </a:lnTo>
                  <a:lnTo>
                    <a:pt x="3336036" y="0"/>
                  </a:lnTo>
                  <a:lnTo>
                    <a:pt x="3336036" y="3048"/>
                  </a:lnTo>
                  <a:lnTo>
                    <a:pt x="4572" y="3048"/>
                  </a:lnTo>
                  <a:lnTo>
                    <a:pt x="1524" y="6096"/>
                  </a:lnTo>
                  <a:lnTo>
                    <a:pt x="4572" y="6096"/>
                  </a:lnTo>
                  <a:lnTo>
                    <a:pt x="4572" y="350520"/>
                  </a:lnTo>
                  <a:lnTo>
                    <a:pt x="1524" y="350520"/>
                  </a:lnTo>
                  <a:lnTo>
                    <a:pt x="4572" y="353568"/>
                  </a:lnTo>
                  <a:lnTo>
                    <a:pt x="3336036" y="353568"/>
                  </a:lnTo>
                  <a:lnTo>
                    <a:pt x="3336036" y="356616"/>
                  </a:lnTo>
                  <a:close/>
                </a:path>
                <a:path w="3336290" h="356870">
                  <a:moveTo>
                    <a:pt x="4572" y="6096"/>
                  </a:moveTo>
                  <a:lnTo>
                    <a:pt x="1524" y="6096"/>
                  </a:lnTo>
                  <a:lnTo>
                    <a:pt x="4572" y="3048"/>
                  </a:lnTo>
                  <a:lnTo>
                    <a:pt x="4572" y="6096"/>
                  </a:lnTo>
                  <a:close/>
                </a:path>
                <a:path w="3336290" h="356870">
                  <a:moveTo>
                    <a:pt x="3329940" y="6096"/>
                  </a:moveTo>
                  <a:lnTo>
                    <a:pt x="4572" y="6096"/>
                  </a:lnTo>
                  <a:lnTo>
                    <a:pt x="4572" y="3048"/>
                  </a:lnTo>
                  <a:lnTo>
                    <a:pt x="3329940" y="3048"/>
                  </a:lnTo>
                  <a:lnTo>
                    <a:pt x="3329940" y="6096"/>
                  </a:lnTo>
                  <a:close/>
                </a:path>
                <a:path w="3336290" h="356870">
                  <a:moveTo>
                    <a:pt x="3329940" y="353568"/>
                  </a:moveTo>
                  <a:lnTo>
                    <a:pt x="3329940" y="3048"/>
                  </a:lnTo>
                  <a:lnTo>
                    <a:pt x="3332988" y="6096"/>
                  </a:lnTo>
                  <a:lnTo>
                    <a:pt x="3336036" y="6096"/>
                  </a:lnTo>
                  <a:lnTo>
                    <a:pt x="3336036" y="350520"/>
                  </a:lnTo>
                  <a:lnTo>
                    <a:pt x="3332988" y="350520"/>
                  </a:lnTo>
                  <a:lnTo>
                    <a:pt x="3329940" y="353568"/>
                  </a:lnTo>
                  <a:close/>
                </a:path>
                <a:path w="3336290" h="356870">
                  <a:moveTo>
                    <a:pt x="3336036" y="6096"/>
                  </a:moveTo>
                  <a:lnTo>
                    <a:pt x="3332988" y="6096"/>
                  </a:lnTo>
                  <a:lnTo>
                    <a:pt x="3329940" y="3048"/>
                  </a:lnTo>
                  <a:lnTo>
                    <a:pt x="3336036" y="3048"/>
                  </a:lnTo>
                  <a:lnTo>
                    <a:pt x="3336036" y="6096"/>
                  </a:lnTo>
                  <a:close/>
                </a:path>
                <a:path w="3336290" h="356870">
                  <a:moveTo>
                    <a:pt x="4572" y="353568"/>
                  </a:moveTo>
                  <a:lnTo>
                    <a:pt x="1524" y="350520"/>
                  </a:lnTo>
                  <a:lnTo>
                    <a:pt x="4572" y="350520"/>
                  </a:lnTo>
                  <a:lnTo>
                    <a:pt x="4572" y="353568"/>
                  </a:lnTo>
                  <a:close/>
                </a:path>
                <a:path w="3336290" h="356870">
                  <a:moveTo>
                    <a:pt x="3329940" y="353568"/>
                  </a:moveTo>
                  <a:lnTo>
                    <a:pt x="4572" y="353568"/>
                  </a:lnTo>
                  <a:lnTo>
                    <a:pt x="4572" y="350520"/>
                  </a:lnTo>
                  <a:lnTo>
                    <a:pt x="3329940" y="350520"/>
                  </a:lnTo>
                  <a:lnTo>
                    <a:pt x="3329940" y="353568"/>
                  </a:lnTo>
                  <a:close/>
                </a:path>
                <a:path w="3336290" h="356870">
                  <a:moveTo>
                    <a:pt x="3336036" y="353568"/>
                  </a:moveTo>
                  <a:lnTo>
                    <a:pt x="3329940" y="353568"/>
                  </a:lnTo>
                  <a:lnTo>
                    <a:pt x="3332988" y="350520"/>
                  </a:lnTo>
                  <a:lnTo>
                    <a:pt x="3336036" y="350520"/>
                  </a:lnTo>
                  <a:lnTo>
                    <a:pt x="3336036" y="353568"/>
                  </a:lnTo>
                  <a:close/>
                </a:path>
              </a:pathLst>
            </a:custGeom>
            <a:solidFill>
              <a:srgbClr val="759CC1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830830" y="4155440"/>
            <a:ext cx="3719830" cy="342265"/>
            <a:chOff x="3756659" y="5300471"/>
            <a:chExt cx="3180715" cy="356870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9707" y="5303519"/>
              <a:ext cx="3174491" cy="35051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756659" y="5300471"/>
              <a:ext cx="3180715" cy="356870"/>
            </a:xfrm>
            <a:custGeom>
              <a:avLst/>
              <a:gdLst/>
              <a:ahLst/>
              <a:cxnLst/>
              <a:rect l="l" t="t" r="r" b="b"/>
              <a:pathLst>
                <a:path w="3180715" h="356870">
                  <a:moveTo>
                    <a:pt x="3180588" y="356616"/>
                  </a:moveTo>
                  <a:lnTo>
                    <a:pt x="0" y="356616"/>
                  </a:lnTo>
                  <a:lnTo>
                    <a:pt x="0" y="0"/>
                  </a:lnTo>
                  <a:lnTo>
                    <a:pt x="3180588" y="0"/>
                  </a:lnTo>
                  <a:lnTo>
                    <a:pt x="3180588" y="3048"/>
                  </a:lnTo>
                  <a:lnTo>
                    <a:pt x="6096" y="3048"/>
                  </a:lnTo>
                  <a:lnTo>
                    <a:pt x="3048" y="6096"/>
                  </a:lnTo>
                  <a:lnTo>
                    <a:pt x="6096" y="6096"/>
                  </a:lnTo>
                  <a:lnTo>
                    <a:pt x="6096" y="352044"/>
                  </a:lnTo>
                  <a:lnTo>
                    <a:pt x="3048" y="352044"/>
                  </a:lnTo>
                  <a:lnTo>
                    <a:pt x="6096" y="353568"/>
                  </a:lnTo>
                  <a:lnTo>
                    <a:pt x="3180588" y="353568"/>
                  </a:lnTo>
                  <a:lnTo>
                    <a:pt x="3180588" y="356616"/>
                  </a:lnTo>
                  <a:close/>
                </a:path>
                <a:path w="3180715" h="356870">
                  <a:moveTo>
                    <a:pt x="6096" y="6096"/>
                  </a:moveTo>
                  <a:lnTo>
                    <a:pt x="3048" y="6096"/>
                  </a:lnTo>
                  <a:lnTo>
                    <a:pt x="6096" y="3048"/>
                  </a:lnTo>
                  <a:lnTo>
                    <a:pt x="6096" y="6096"/>
                  </a:lnTo>
                  <a:close/>
                </a:path>
                <a:path w="3180715" h="356870">
                  <a:moveTo>
                    <a:pt x="3174492" y="6096"/>
                  </a:moveTo>
                  <a:lnTo>
                    <a:pt x="6096" y="6096"/>
                  </a:lnTo>
                  <a:lnTo>
                    <a:pt x="6096" y="3048"/>
                  </a:lnTo>
                  <a:lnTo>
                    <a:pt x="3174492" y="3048"/>
                  </a:lnTo>
                  <a:lnTo>
                    <a:pt x="3174492" y="6096"/>
                  </a:lnTo>
                  <a:close/>
                </a:path>
                <a:path w="3180715" h="356870">
                  <a:moveTo>
                    <a:pt x="3174492" y="353568"/>
                  </a:moveTo>
                  <a:lnTo>
                    <a:pt x="3174492" y="3048"/>
                  </a:lnTo>
                  <a:lnTo>
                    <a:pt x="3177540" y="6096"/>
                  </a:lnTo>
                  <a:lnTo>
                    <a:pt x="3180588" y="6096"/>
                  </a:lnTo>
                  <a:lnTo>
                    <a:pt x="3180588" y="352044"/>
                  </a:lnTo>
                  <a:lnTo>
                    <a:pt x="3177540" y="352044"/>
                  </a:lnTo>
                  <a:lnTo>
                    <a:pt x="3174492" y="353568"/>
                  </a:lnTo>
                  <a:close/>
                </a:path>
                <a:path w="3180715" h="356870">
                  <a:moveTo>
                    <a:pt x="3180588" y="6096"/>
                  </a:moveTo>
                  <a:lnTo>
                    <a:pt x="3177540" y="6096"/>
                  </a:lnTo>
                  <a:lnTo>
                    <a:pt x="3174492" y="3048"/>
                  </a:lnTo>
                  <a:lnTo>
                    <a:pt x="3180588" y="3048"/>
                  </a:lnTo>
                  <a:lnTo>
                    <a:pt x="3180588" y="6096"/>
                  </a:lnTo>
                  <a:close/>
                </a:path>
                <a:path w="3180715" h="356870">
                  <a:moveTo>
                    <a:pt x="6096" y="353568"/>
                  </a:moveTo>
                  <a:lnTo>
                    <a:pt x="3048" y="352044"/>
                  </a:lnTo>
                  <a:lnTo>
                    <a:pt x="6096" y="352044"/>
                  </a:lnTo>
                  <a:lnTo>
                    <a:pt x="6096" y="353568"/>
                  </a:lnTo>
                  <a:close/>
                </a:path>
                <a:path w="3180715" h="356870">
                  <a:moveTo>
                    <a:pt x="3174492" y="353568"/>
                  </a:moveTo>
                  <a:lnTo>
                    <a:pt x="6096" y="353568"/>
                  </a:lnTo>
                  <a:lnTo>
                    <a:pt x="6096" y="352044"/>
                  </a:lnTo>
                  <a:lnTo>
                    <a:pt x="3174492" y="352044"/>
                  </a:lnTo>
                  <a:lnTo>
                    <a:pt x="3174492" y="353568"/>
                  </a:lnTo>
                  <a:close/>
                </a:path>
                <a:path w="3180715" h="356870">
                  <a:moveTo>
                    <a:pt x="3180588" y="353568"/>
                  </a:moveTo>
                  <a:lnTo>
                    <a:pt x="3174492" y="353568"/>
                  </a:lnTo>
                  <a:lnTo>
                    <a:pt x="3177540" y="352044"/>
                  </a:lnTo>
                  <a:lnTo>
                    <a:pt x="3180588" y="352044"/>
                  </a:lnTo>
                  <a:lnTo>
                    <a:pt x="3180588" y="353568"/>
                  </a:lnTo>
                  <a:close/>
                </a:path>
              </a:pathLst>
            </a:custGeom>
            <a:solidFill>
              <a:srgbClr val="759CC1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747010" y="4227830"/>
            <a:ext cx="3650615" cy="65405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algn="ctr">
              <a:spcBef>
                <a:spcPts val="90"/>
              </a:spcBef>
            </a:pPr>
            <a:r>
              <a:rPr sz="1400" b="1" spc="-14" dirty="0">
                <a:latin typeface="Arial" panose="020B0604020202020204"/>
                <a:cs typeface="Arial" panose="020B0604020202020204"/>
              </a:rPr>
              <a:t>Промежуточная</a:t>
            </a:r>
            <a:r>
              <a:rPr sz="1400" b="1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9" dirty="0">
                <a:latin typeface="Arial" panose="020B0604020202020204"/>
                <a:cs typeface="Arial" panose="020B0604020202020204"/>
              </a:rPr>
              <a:t>аттестация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4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400" b="1" spc="-14" dirty="0">
                <a:latin typeface="Arial" panose="020B0604020202020204"/>
                <a:cs typeface="Arial" panose="020B0604020202020204"/>
              </a:rPr>
              <a:t>Итоговая</a:t>
            </a:r>
            <a:r>
              <a:rPr sz="14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14" dirty="0">
                <a:latin typeface="Arial" panose="020B0604020202020204"/>
                <a:cs typeface="Arial" panose="020B0604020202020204"/>
              </a:rPr>
              <a:t>аттестация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7637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7637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Текстовое поле 11"/>
          <p:cNvSpPr txBox="1"/>
          <p:nvPr/>
        </p:nvSpPr>
        <p:spPr>
          <a:xfrm>
            <a:off x="5594985" y="1368425"/>
            <a:ext cx="29502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Образовательный компонент</a:t>
            </a:r>
            <a:endParaRPr lang="ru-RU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Текстовое поле 29"/>
          <p:cNvSpPr txBox="1"/>
          <p:nvPr/>
        </p:nvSpPr>
        <p:spPr>
          <a:xfrm>
            <a:off x="845185" y="1426845"/>
            <a:ext cx="26663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Научный компонент</a:t>
            </a:r>
            <a:endParaRPr lang="ru-RU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Текстовое поле 30"/>
          <p:cNvSpPr txBox="1"/>
          <p:nvPr/>
        </p:nvSpPr>
        <p:spPr>
          <a:xfrm>
            <a:off x="539750" y="1924050"/>
            <a:ext cx="323659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400">
                <a:latin typeface="Microsoft Sans Serif" panose="020B0604020202020204" charset="0"/>
                <a:cs typeface="Microsoft Sans Serif" panose="020B0604020202020204" charset="0"/>
              </a:rPr>
              <a:t>научная деятельность, направленная на подготовку диссертации на соискание научной степени кандидата наук к защите;</a:t>
            </a:r>
            <a:endParaRPr lang="ru-RU" altLang="en-US" sz="1400">
              <a:latin typeface="Microsoft Sans Serif" panose="020B0604020202020204" charset="0"/>
              <a:cs typeface="Microsoft Sans Serif" panose="020B0604020202020204" charset="0"/>
            </a:endParaRPr>
          </a:p>
          <a:p>
            <a:endParaRPr lang="ru-RU" altLang="en-US" sz="1400">
              <a:latin typeface="Microsoft Sans Serif" panose="020B0604020202020204" charset="0"/>
              <a:cs typeface="Microsoft Sans Serif" panose="020B0604020202020204" charset="0"/>
            </a:endParaRPr>
          </a:p>
          <a:p>
            <a:r>
              <a:rPr sz="1400" spc="-9" dirty="0">
                <a:latin typeface="Microsoft Sans Serif" panose="020B0604020202020204"/>
                <a:cs typeface="Microsoft Sans Serif" panose="020B0604020202020204"/>
                <a:sym typeface="+mn-ea"/>
              </a:rPr>
              <a:t>подготовк</a:t>
            </a:r>
            <a:r>
              <a:rPr lang="ru-RU" sz="1400" spc="-9" dirty="0">
                <a:latin typeface="Microsoft Sans Serif" panose="020B0604020202020204"/>
                <a:cs typeface="Microsoft Sans Serif" panose="020B0604020202020204"/>
                <a:sym typeface="+mn-ea"/>
              </a:rPr>
              <a:t>а</a:t>
            </a:r>
            <a:r>
              <a:rPr sz="1400" spc="-5" dirty="0"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1400" dirty="0">
                <a:latin typeface="Microsoft Sans Serif" panose="020B0604020202020204"/>
                <a:cs typeface="Microsoft Sans Serif" panose="020B0604020202020204"/>
                <a:sym typeface="+mn-ea"/>
              </a:rPr>
              <a:t>публикаций,</a:t>
            </a:r>
            <a:r>
              <a:rPr sz="1400" spc="5" dirty="0"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1400" spc="14" dirty="0">
                <a:latin typeface="Microsoft Sans Serif" panose="020B0604020202020204"/>
                <a:cs typeface="Microsoft Sans Serif" panose="020B0604020202020204"/>
                <a:sym typeface="+mn-ea"/>
              </a:rPr>
              <a:t>в</a:t>
            </a:r>
            <a:r>
              <a:rPr sz="1400" spc="18" dirty="0"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1400" spc="-9" dirty="0">
                <a:latin typeface="Microsoft Sans Serif" panose="020B0604020202020204"/>
                <a:cs typeface="Microsoft Sans Serif" panose="020B0604020202020204"/>
                <a:sym typeface="+mn-ea"/>
              </a:rPr>
              <a:t>том</a:t>
            </a:r>
            <a:r>
              <a:rPr sz="1400" spc="-5" dirty="0"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1400" spc="14" dirty="0">
                <a:latin typeface="Microsoft Sans Serif" panose="020B0604020202020204"/>
                <a:cs typeface="Microsoft Sans Serif" panose="020B0604020202020204"/>
                <a:sym typeface="+mn-ea"/>
              </a:rPr>
              <a:t>числе</a:t>
            </a:r>
            <a:r>
              <a:rPr sz="1400" spc="18" dirty="0"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1400" spc="14" dirty="0">
                <a:latin typeface="Microsoft Sans Serif" panose="020B0604020202020204"/>
                <a:cs typeface="Microsoft Sans Serif" panose="020B0604020202020204"/>
                <a:sym typeface="+mn-ea"/>
              </a:rPr>
              <a:t>в </a:t>
            </a:r>
            <a:r>
              <a:rPr sz="1400" spc="-363" dirty="0"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1400" dirty="0">
                <a:latin typeface="Microsoft Sans Serif" panose="020B0604020202020204"/>
                <a:cs typeface="Microsoft Sans Serif" panose="020B0604020202020204"/>
                <a:sym typeface="+mn-ea"/>
              </a:rPr>
              <a:t>рецензируемых</a:t>
            </a:r>
            <a:r>
              <a:rPr sz="1400" spc="5" dirty="0">
                <a:latin typeface="Microsoft Sans Serif" panose="020B0604020202020204"/>
                <a:cs typeface="Microsoft Sans Serif" panose="020B0604020202020204"/>
                <a:sym typeface="+mn-ea"/>
              </a:rPr>
              <a:t> научных</a:t>
            </a:r>
            <a:r>
              <a:rPr sz="1400" spc="9" dirty="0"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1400" dirty="0">
                <a:latin typeface="Microsoft Sans Serif" panose="020B0604020202020204"/>
                <a:cs typeface="Microsoft Sans Serif" panose="020B0604020202020204"/>
                <a:sym typeface="+mn-ea"/>
              </a:rPr>
              <a:t>изданиях,</a:t>
            </a:r>
            <a:r>
              <a:rPr sz="1400" spc="5" dirty="0"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1400" spc="14" dirty="0">
                <a:latin typeface="Microsoft Sans Serif" panose="020B0604020202020204"/>
                <a:cs typeface="Microsoft Sans Serif" panose="020B0604020202020204"/>
                <a:sym typeface="+mn-ea"/>
              </a:rPr>
              <a:t>и </a:t>
            </a:r>
            <a:r>
              <a:rPr sz="1400" spc="18" dirty="0"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1400" spc="9" dirty="0">
                <a:latin typeface="Microsoft Sans Serif" panose="020B0604020202020204"/>
                <a:cs typeface="Microsoft Sans Serif" panose="020B0604020202020204"/>
                <a:sym typeface="+mn-ea"/>
              </a:rPr>
              <a:t>(или)</a:t>
            </a:r>
            <a:r>
              <a:rPr sz="1400" spc="14" dirty="0"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1400" spc="-14" dirty="0">
                <a:latin typeface="Microsoft Sans Serif" panose="020B0604020202020204"/>
                <a:cs typeface="Microsoft Sans Serif" panose="020B0604020202020204"/>
                <a:sym typeface="+mn-ea"/>
              </a:rPr>
              <a:t>заявок</a:t>
            </a:r>
            <a:r>
              <a:rPr sz="1400" spc="-9" dirty="0"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1400" spc="9" dirty="0">
                <a:latin typeface="Microsoft Sans Serif" panose="020B0604020202020204"/>
                <a:cs typeface="Microsoft Sans Serif" panose="020B0604020202020204"/>
                <a:sym typeface="+mn-ea"/>
              </a:rPr>
              <a:t>на</a:t>
            </a:r>
            <a:r>
              <a:rPr sz="1400" spc="14" dirty="0"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1400" dirty="0">
                <a:latin typeface="Microsoft Sans Serif" panose="020B0604020202020204"/>
                <a:cs typeface="Microsoft Sans Serif" panose="020B0604020202020204"/>
                <a:sym typeface="+mn-ea"/>
              </a:rPr>
              <a:t>патенты</a:t>
            </a:r>
            <a:r>
              <a:rPr sz="1400" spc="5" dirty="0"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1400" dirty="0">
                <a:latin typeface="Microsoft Sans Serif" panose="020B0604020202020204"/>
                <a:cs typeface="Microsoft Sans Serif" panose="020B0604020202020204"/>
                <a:sym typeface="+mn-ea"/>
              </a:rPr>
              <a:t>по</a:t>
            </a:r>
            <a:r>
              <a:rPr sz="1400" spc="5" dirty="0"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1400" dirty="0">
                <a:latin typeface="Microsoft Sans Serif" panose="020B0604020202020204"/>
                <a:cs typeface="Microsoft Sans Serif" panose="020B0604020202020204"/>
                <a:sym typeface="+mn-ea"/>
              </a:rPr>
              <a:t>теме </a:t>
            </a:r>
            <a:r>
              <a:rPr sz="1400" spc="5" dirty="0">
                <a:latin typeface="Microsoft Sans Serif" panose="020B0604020202020204"/>
                <a:cs typeface="Microsoft Sans Serif" panose="020B0604020202020204"/>
                <a:sym typeface="+mn-ea"/>
              </a:rPr>
              <a:t> диссертационного</a:t>
            </a:r>
            <a:r>
              <a:rPr sz="1400" dirty="0"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1400" spc="9" dirty="0">
                <a:latin typeface="Microsoft Sans Serif" panose="020B0604020202020204"/>
                <a:cs typeface="Microsoft Sans Serif" panose="020B0604020202020204"/>
                <a:sym typeface="+mn-ea"/>
              </a:rPr>
              <a:t>исследования</a:t>
            </a:r>
            <a:endParaRPr lang="ru-RU" altLang="en-US" sz="1400" spc="9" dirty="0">
              <a:latin typeface="Microsoft Sans Serif" panose="020B0604020202020204"/>
              <a:cs typeface="Microsoft Sans Serif" panose="020B0604020202020204"/>
              <a:sym typeface="+mn-ea"/>
            </a:endParaRPr>
          </a:p>
        </p:txBody>
      </p:sp>
      <p:sp>
        <p:nvSpPr>
          <p:cNvPr id="32" name="Текстовое поле 31"/>
          <p:cNvSpPr txBox="1"/>
          <p:nvPr/>
        </p:nvSpPr>
        <p:spPr>
          <a:xfrm>
            <a:off x="5507990" y="1933575"/>
            <a:ext cx="306197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400">
                <a:latin typeface="Microsoft Sans Serif" panose="020B0604020202020204" charset="0"/>
                <a:cs typeface="Microsoft Sans Serif" panose="020B0604020202020204" charset="0"/>
              </a:rPr>
              <a:t>дисциплины (модули);</a:t>
            </a:r>
            <a:endParaRPr lang="ru-RU" altLang="en-US" sz="1400">
              <a:latin typeface="Microsoft Sans Serif" panose="020B0604020202020204" charset="0"/>
              <a:cs typeface="Microsoft Sans Serif" panose="020B0604020202020204" charset="0"/>
            </a:endParaRPr>
          </a:p>
          <a:p>
            <a:endParaRPr lang="ru-RU" altLang="en-US" sz="1400">
              <a:latin typeface="Microsoft Sans Serif" panose="020B0604020202020204" charset="0"/>
              <a:cs typeface="Microsoft Sans Serif" panose="020B0604020202020204" charset="0"/>
            </a:endParaRPr>
          </a:p>
          <a:p>
            <a:r>
              <a:rPr lang="ru-RU" sz="1400" spc="-9" dirty="0">
                <a:latin typeface="Microsoft Sans Serif" panose="020B0604020202020204"/>
                <a:cs typeface="Microsoft Sans Serif" panose="020B0604020202020204"/>
                <a:sym typeface="+mn-ea"/>
              </a:rPr>
              <a:t>практика, вид и способы проведения которой определяет организация</a:t>
            </a:r>
            <a:endParaRPr lang="ru-RU" altLang="en-US" sz="1400" spc="-9" dirty="0">
              <a:latin typeface="Microsoft Sans Serif" panose="020B0604020202020204"/>
              <a:cs typeface="Microsoft Sans Serif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/>
          <p:cNvSpPr txBox="1"/>
          <p:nvPr/>
        </p:nvSpPr>
        <p:spPr>
          <a:xfrm>
            <a:off x="158750" y="880110"/>
            <a:ext cx="8671560" cy="2710180"/>
          </a:xfrm>
          <a:prstGeom prst="rect">
            <a:avLst/>
          </a:prstGeom>
        </p:spPr>
        <p:txBody>
          <a:bodyPr vert="horz" wrap="square" lIns="0" tIns="33253" rIns="0" bIns="0" rtlCol="0">
            <a:spAutoFit/>
          </a:bodyPr>
          <a:lstStyle/>
          <a:p>
            <a:pPr marL="297180" marR="40513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51765" algn="l"/>
              </a:tabLst>
            </a:pPr>
            <a:r>
              <a:rPr sz="1600" spc="-63" dirty="0">
                <a:latin typeface="Arial" panose="020B0604020202020204" pitchFamily="34" charset="0"/>
                <a:cs typeface="Arial" panose="020B0604020202020204" pitchFamily="34" charset="0"/>
              </a:rPr>
              <a:t>иметь</a:t>
            </a:r>
            <a:r>
              <a:rPr sz="1600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ученую</a:t>
            </a:r>
            <a:r>
              <a:rPr sz="1600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степень</a:t>
            </a:r>
            <a:r>
              <a:rPr sz="1600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9" dirty="0">
                <a:latin typeface="Arial" panose="020B0604020202020204" pitchFamily="34" charset="0"/>
                <a:cs typeface="Arial" panose="020B0604020202020204" pitchFamily="34" charset="0"/>
              </a:rPr>
              <a:t>доктора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68" dirty="0">
                <a:latin typeface="Arial" panose="020B0604020202020204" pitchFamily="34" charset="0"/>
                <a:cs typeface="Arial" panose="020B0604020202020204" pitchFamily="34" charset="0"/>
              </a:rPr>
              <a:t>наук,</a:t>
            </a:r>
            <a:r>
              <a:rPr sz="1600" spc="-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3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1600" spc="-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9" dirty="0">
                <a:latin typeface="Arial" panose="020B0604020202020204" pitchFamily="34" charset="0"/>
                <a:cs typeface="Arial" panose="020B0604020202020204" pitchFamily="34" charset="0"/>
              </a:rPr>
              <a:t>отдельных</a:t>
            </a:r>
            <a:r>
              <a:rPr sz="1600" spc="-2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1" dirty="0">
                <a:latin typeface="Arial" panose="020B0604020202020204" pitchFamily="34" charset="0"/>
                <a:cs typeface="Arial" panose="020B0604020202020204" pitchFamily="34" charset="0"/>
              </a:rPr>
              <a:t>случаях</a:t>
            </a:r>
            <a:r>
              <a:rPr sz="1600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1" dirty="0">
                <a:latin typeface="Arial" panose="020B0604020202020204" pitchFamily="34" charset="0"/>
                <a:cs typeface="Arial" panose="020B0604020202020204" pitchFamily="34" charset="0"/>
              </a:rPr>
              <a:t>по решению </a:t>
            </a:r>
            <a:r>
              <a:rPr sz="1600" spc="-4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9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sz="1600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ученую</a:t>
            </a:r>
            <a:r>
              <a:rPr sz="1600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степень</a:t>
            </a:r>
            <a:r>
              <a:rPr sz="1600" spc="-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4" dirty="0">
                <a:latin typeface="Arial" panose="020B0604020202020204" pitchFamily="34" charset="0"/>
                <a:cs typeface="Arial" panose="020B0604020202020204" pitchFamily="34" charset="0"/>
              </a:rPr>
              <a:t>кандидата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68" dirty="0">
                <a:latin typeface="Arial" panose="020B0604020202020204" pitchFamily="34" charset="0"/>
                <a:cs typeface="Arial" panose="020B0604020202020204" pitchFamily="34" charset="0"/>
              </a:rPr>
              <a:t>наук,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3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степень</a:t>
            </a:r>
            <a:r>
              <a:rPr sz="1600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1" dirty="0">
                <a:latin typeface="Arial" panose="020B0604020202020204" pitchFamily="34" charset="0"/>
                <a:cs typeface="Arial" panose="020B0604020202020204" pitchFamily="34" charset="0"/>
              </a:rPr>
              <a:t>PhD;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180" marR="520065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51765" algn="l"/>
              </a:tabLst>
            </a:pP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осуществлять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научную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sz="1600" spc="-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9" dirty="0">
                <a:latin typeface="Arial" panose="020B0604020202020204" pitchFamily="34" charset="0"/>
                <a:cs typeface="Arial" panose="020B0604020202020204" pitchFamily="34" charset="0"/>
              </a:rPr>
              <a:t>рамках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4" dirty="0">
                <a:latin typeface="Arial" panose="020B0604020202020204" pitchFamily="34" charset="0"/>
                <a:cs typeface="Arial" panose="020B0604020202020204" pitchFamily="34" charset="0"/>
              </a:rPr>
              <a:t>научной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специальности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68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sz="1600" spc="-4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последние</a:t>
            </a:r>
            <a:r>
              <a:rPr sz="1600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600" spc="-63" dirty="0">
                <a:latin typeface="Arial" panose="020B0604020202020204" pitchFamily="34" charset="0"/>
                <a:cs typeface="Arial" panose="020B0604020202020204" pitchFamily="34" charset="0"/>
              </a:rPr>
              <a:t> года;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180" marR="741045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51765" algn="l"/>
              </a:tabLst>
            </a:pPr>
            <a:r>
              <a:rPr sz="1600" spc="-63" dirty="0">
                <a:latin typeface="Arial" panose="020B0604020202020204" pitchFamily="34" charset="0"/>
                <a:cs typeface="Arial" panose="020B0604020202020204" pitchFamily="34" charset="0"/>
              </a:rPr>
              <a:t>иметь</a:t>
            </a:r>
            <a:r>
              <a:rPr sz="1600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9" dirty="0">
                <a:latin typeface="Arial" panose="020B0604020202020204" pitchFamily="34" charset="0"/>
                <a:cs typeface="Arial" panose="020B0604020202020204" pitchFamily="34" charset="0"/>
              </a:rPr>
              <a:t>публикации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4" dirty="0">
                <a:latin typeface="Arial" panose="020B0604020202020204" pitchFamily="34" charset="0"/>
                <a:cs typeface="Arial" panose="020B0604020202020204" pitchFamily="34" charset="0"/>
              </a:rPr>
              <a:t>рецензируемых</a:t>
            </a:r>
            <a:r>
              <a:rPr sz="1600" spc="-2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4" dirty="0">
                <a:latin typeface="Arial" panose="020B0604020202020204" pitchFamily="34" charset="0"/>
                <a:cs typeface="Arial" panose="020B0604020202020204" pitchFamily="34" charset="0"/>
              </a:rPr>
              <a:t>отечественных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r>
              <a:rPr sz="1600" spc="-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6" dirty="0">
                <a:latin typeface="Arial" panose="020B0604020202020204" pitchFamily="34" charset="0"/>
                <a:cs typeface="Arial" panose="020B0604020202020204" pitchFamily="34" charset="0"/>
              </a:rPr>
              <a:t>(или)</a:t>
            </a:r>
            <a:r>
              <a:rPr sz="1600" spc="-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63" dirty="0">
                <a:latin typeface="Arial" panose="020B0604020202020204" pitchFamily="34" charset="0"/>
                <a:cs typeface="Arial" panose="020B0604020202020204" pitchFamily="34" charset="0"/>
              </a:rPr>
              <a:t>зарубежных </a:t>
            </a:r>
            <a:r>
              <a:rPr sz="1600" spc="-4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научных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журналах</a:t>
            </a:r>
            <a:r>
              <a:rPr sz="1600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spc="-6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9" dirty="0">
                <a:latin typeface="Arial" panose="020B0604020202020204" pitchFamily="34" charset="0"/>
                <a:cs typeface="Arial" panose="020B0604020202020204" pitchFamily="34" charset="0"/>
              </a:rPr>
              <a:t>изданиях;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180" marR="4445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51765" algn="l"/>
              </a:tabLst>
            </a:pP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осуществлять</a:t>
            </a:r>
            <a:r>
              <a:rPr sz="1600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апробацию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77" dirty="0">
                <a:latin typeface="Arial" panose="020B0604020202020204" pitchFamily="34" charset="0"/>
                <a:cs typeface="Arial" panose="020B0604020202020204" pitchFamily="34" charset="0"/>
              </a:rPr>
              <a:t>результатов</a:t>
            </a:r>
            <a:r>
              <a:rPr sz="1600" spc="1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63" dirty="0">
                <a:latin typeface="Arial" panose="020B0604020202020204" pitchFamily="34" charset="0"/>
                <a:cs typeface="Arial" panose="020B0604020202020204" pitchFamily="34" charset="0"/>
              </a:rPr>
              <a:t>указанной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научной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деятельности,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9" dirty="0">
                <a:latin typeface="Arial" panose="020B0604020202020204" pitchFamily="34" charset="0"/>
                <a:cs typeface="Arial" panose="020B0604020202020204" pitchFamily="34" charset="0"/>
              </a:rPr>
              <a:t>том </a:t>
            </a:r>
            <a:r>
              <a:rPr sz="1600" spc="-4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6" dirty="0">
                <a:latin typeface="Arial" panose="020B0604020202020204" pitchFamily="34" charset="0"/>
                <a:cs typeface="Arial" panose="020B0604020202020204" pitchFamily="34" charset="0"/>
              </a:rPr>
              <a:t>числе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участвовать</a:t>
            </a:r>
            <a:r>
              <a:rPr sz="1600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4" dirty="0">
                <a:latin typeface="Arial" panose="020B0604020202020204" pitchFamily="34" charset="0"/>
                <a:cs typeface="Arial" panose="020B0604020202020204" pitchFamily="34" charset="0"/>
              </a:rPr>
              <a:t>докладами</a:t>
            </a:r>
            <a:r>
              <a:rPr sz="1600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1" dirty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73" dirty="0">
                <a:latin typeface="Arial" panose="020B0604020202020204" pitchFamily="34" charset="0"/>
                <a:cs typeface="Arial" panose="020B0604020202020204" pitchFamily="34" charset="0"/>
              </a:rPr>
              <a:t>тематике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4" dirty="0">
                <a:latin typeface="Arial" panose="020B0604020202020204" pitchFamily="34" charset="0"/>
                <a:cs typeface="Arial" panose="020B0604020202020204" pitchFamily="34" charset="0"/>
              </a:rPr>
              <a:t>научной</a:t>
            </a:r>
            <a:r>
              <a:rPr sz="1600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1" dirty="0">
                <a:latin typeface="Arial" panose="020B0604020202020204" pitchFamily="34" charset="0"/>
                <a:cs typeface="Arial" panose="020B0604020202020204" pitchFamily="34" charset="0"/>
              </a:rPr>
              <a:t>специальности</a:t>
            </a:r>
            <a:r>
              <a:rPr sz="1600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7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sz="1600" spc="-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4" dirty="0">
                <a:latin typeface="Arial" panose="020B0604020202020204" pitchFamily="34" charset="0"/>
                <a:cs typeface="Arial" panose="020B0604020202020204" pitchFamily="34" charset="0"/>
              </a:rPr>
              <a:t>российских</a:t>
            </a:r>
            <a:r>
              <a:rPr sz="1600" spc="-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spc="-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2" dirty="0">
                <a:latin typeface="Arial" panose="020B0604020202020204" pitchFamily="34" charset="0"/>
                <a:cs typeface="Arial" panose="020B0604020202020204" pitchFamily="34" charset="0"/>
              </a:rPr>
              <a:t>(или)</a:t>
            </a:r>
            <a:r>
              <a:rPr sz="1600" spc="-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4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международных</a:t>
            </a:r>
            <a:r>
              <a:rPr sz="1600" spc="-2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конференциях</a:t>
            </a:r>
            <a:r>
              <a:rPr sz="1600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(учитываются</a:t>
            </a:r>
            <a:r>
              <a:rPr sz="1600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1" dirty="0"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68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sz="1600" spc="-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последние</a:t>
            </a:r>
            <a:r>
              <a:rPr sz="1600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600" spc="-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9" dirty="0">
                <a:latin typeface="Arial" panose="020B0604020202020204" pitchFamily="34" charset="0"/>
                <a:cs typeface="Arial" panose="020B0604020202020204" pitchFamily="34" charset="0"/>
              </a:rPr>
              <a:t>года).</a:t>
            </a:r>
            <a:endParaRPr sz="1600" spc="-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0" y="3723640"/>
            <a:ext cx="9064625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1400">
                <a:latin typeface="Arial" panose="020B0604020202020204" pitchFamily="34" charset="0"/>
                <a:cs typeface="Arial" panose="020B0604020202020204" pitchFamily="34" charset="0"/>
              </a:rPr>
              <a:t>Аспирантам, выполняющим научные исследования на стыке смежных специальностей, разрешается иметь 2-х научных руководителей или руководителя и консультанта, один из которых может быть кандидатом наук. </a:t>
            </a:r>
            <a:endParaRPr lang="ru-RU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1400" i="1">
                <a:latin typeface="Arial" panose="020B0604020202020204" pitchFamily="34" charset="0"/>
                <a:cs typeface="Arial" panose="020B0604020202020204" pitchFamily="34" charset="0"/>
              </a:rPr>
              <a:t>Оплата труда научных руководителей аспирантов производится из расчета 50 часов на одного аспиранта в год, последний год обучения - 75 часов.</a:t>
            </a:r>
            <a:endParaRPr lang="ru-RU" altLang="en-US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7637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7637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115134" y="163034"/>
            <a:ext cx="566661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Научный руководитель аспиранта должен: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23850" y="1131571"/>
            <a:ext cx="8229600" cy="3394472"/>
          </a:xfrm>
        </p:spPr>
        <p:txBody>
          <a:bodyPr/>
          <a:lstStyle/>
          <a:p>
            <a:r>
              <a:rPr lang="ru-RU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Тема диссертационной работы аспиранта определяется аспирантом совместно с научным руководителем </a:t>
            </a:r>
            <a:endParaRPr lang="ru-RU" altLang="en-US" sz="1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en-US" sz="1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Тема диссертационной работы аспиранта обсуждается на заседании кафедры и заседании Ученого совета факультета / института, а затем утверждается приказом по вузу в течении месяца после зачисления в аспирантуру. </a:t>
            </a:r>
            <a:endParaRPr lang="ru-RU" altLang="en-US" sz="1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en-US" sz="1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Изменение или уточнение темы диссертационной работы аспиранта в ходе работы допускается по объективным причинам на основании личного заявления аспиранта, подписи научного руководителя. </a:t>
            </a:r>
            <a:endParaRPr lang="ru-RU" altLang="en-US" sz="1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7637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7637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115134" y="163034"/>
            <a:ext cx="566661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Утверждение темы диссератационного исследования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Grp="1" noChangeAspect="1"/>
          </p:cNvPicPr>
          <p:nvPr>
            <p:ph sz="half" idx="3"/>
          </p:nvPr>
        </p:nvPicPr>
        <p:blipFill rotWithShape="1">
          <a:blip r:embed="rId1"/>
          <a:srcRect l="57589" t="20237" r="11742" b="11668"/>
          <a:stretch>
            <a:fillRect/>
          </a:stretch>
        </p:blipFill>
        <p:spPr bwMode="auto">
          <a:xfrm>
            <a:off x="2028825" y="1635760"/>
            <a:ext cx="2111375" cy="293878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1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616" t="16905" r="46161" b="6429"/>
          <a:stretch>
            <a:fillRect/>
          </a:stretch>
        </p:blipFill>
        <p:spPr bwMode="auto">
          <a:xfrm>
            <a:off x="-36195" y="1009015"/>
            <a:ext cx="2254885" cy="3124835"/>
          </a:xfrm>
          <a:prstGeom prst="rect">
            <a:avLst/>
          </a:prstGeom>
          <a:ln>
            <a:noFill/>
          </a:ln>
        </p:spPr>
      </p:pic>
      <p:pic>
        <p:nvPicPr>
          <p:cNvPr id="8" name="Рисунок 1"/>
          <p:cNvPicPr/>
          <p:nvPr/>
        </p:nvPicPr>
        <p:blipFill rotWithShape="1">
          <a:blip r:embed="rId3"/>
          <a:srcRect l="22366" t="21667" r="45090" b="12381"/>
          <a:stretch>
            <a:fillRect/>
          </a:stretch>
        </p:blipFill>
        <p:spPr bwMode="auto">
          <a:xfrm>
            <a:off x="4140200" y="987425"/>
            <a:ext cx="2177415" cy="314706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1"/>
          <p:cNvPicPr/>
          <p:nvPr/>
        </p:nvPicPr>
        <p:blipFill rotWithShape="1">
          <a:blip r:embed="rId4"/>
          <a:srcRect l="56651" t="32857" r="12277" b="5715"/>
          <a:stretch>
            <a:fillRect/>
          </a:stretch>
        </p:blipFill>
        <p:spPr bwMode="auto">
          <a:xfrm>
            <a:off x="6545898" y="1451610"/>
            <a:ext cx="2414588" cy="2874169"/>
          </a:xfrm>
          <a:prstGeom prst="rect">
            <a:avLst/>
          </a:prstGeom>
          <a:ln>
            <a:noFill/>
          </a:ln>
        </p:spPr>
      </p:pic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7637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7637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115134" y="163034"/>
            <a:ext cx="566661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Индивидуальный план работы аспиранта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53060" y="951865"/>
            <a:ext cx="443230" cy="4464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43940" y="1059180"/>
            <a:ext cx="4463415" cy="1902460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L="11430">
              <a:spcBef>
                <a:spcPts val="95"/>
              </a:spcBef>
            </a:pPr>
            <a:r>
              <a:rPr sz="2000" b="1" spc="-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cs typeface="Calibri" panose="020F0502020204030204"/>
              </a:rPr>
              <a:t>История</a:t>
            </a:r>
            <a:r>
              <a:rPr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cs typeface="Calibri" panose="020F0502020204030204"/>
              </a:rPr>
              <a:t> и</a:t>
            </a:r>
            <a:r>
              <a:rPr sz="2000" b="1" spc="-18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cs typeface="Calibri" panose="020F0502020204030204"/>
              </a:rPr>
              <a:t>философия </a:t>
            </a:r>
            <a:r>
              <a:rPr sz="2000" b="1" spc="-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cs typeface="Calibri" panose="020F0502020204030204"/>
              </a:rPr>
              <a:t>науки</a:t>
            </a:r>
            <a:endParaRPr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/>
              <a:cs typeface="Calibri" panose="020F0502020204030204"/>
            </a:endParaRPr>
          </a:p>
          <a:p>
            <a:pPr marL="11430" marR="392430">
              <a:lnSpc>
                <a:spcPts val="6185"/>
              </a:lnSpc>
            </a:pPr>
            <a:r>
              <a:rPr sz="2000" b="1" spc="-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cs typeface="Calibri" panose="020F0502020204030204"/>
              </a:rPr>
              <a:t>Иностранный</a:t>
            </a:r>
            <a:r>
              <a:rPr sz="2000" b="1" spc="4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cs typeface="Calibri" panose="020F0502020204030204"/>
              </a:rPr>
              <a:t>язык </a:t>
            </a:r>
            <a:r>
              <a:rPr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cs typeface="Calibri" panose="020F0502020204030204"/>
              </a:rPr>
              <a:t> </a:t>
            </a:r>
            <a:endParaRPr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/>
              <a:cs typeface="Calibri" panose="020F0502020204030204"/>
            </a:endParaRPr>
          </a:p>
          <a:p>
            <a:pPr marL="11430" marR="392430">
              <a:lnSpc>
                <a:spcPts val="6185"/>
              </a:lnSpc>
            </a:pPr>
            <a:r>
              <a:rPr sz="2000" b="1" spc="-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cs typeface="Calibri" panose="020F0502020204030204"/>
              </a:rPr>
              <a:t>Специальная</a:t>
            </a:r>
            <a:r>
              <a:rPr sz="2000" b="1" spc="-63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cs typeface="Calibri" panose="020F0502020204030204"/>
              </a:rPr>
              <a:t>дисциплина</a:t>
            </a:r>
            <a:endParaRPr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395" y="1634490"/>
            <a:ext cx="429895" cy="4527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605" y="2355850"/>
            <a:ext cx="400685" cy="47307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179388" y="3560286"/>
            <a:ext cx="8719661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1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 экзамена</a:t>
            </a:r>
            <a:r>
              <a:rPr lang="ru-RU" altLang="en-US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установить глубину профессиональных знаний соискателя ученой степени, уровень подготовленности к самостоятельной научно-исследовательской работе. </a:t>
            </a:r>
            <a:endParaRPr lang="ru-RU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Сдача кандидатских экзаменов обязательна для присуждения ученой степени кандидата наук. </a:t>
            </a:r>
            <a:endParaRPr lang="ru-RU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35" y="951865"/>
            <a:ext cx="2430780" cy="238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7637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7637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115134" y="163034"/>
            <a:ext cx="566661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Обязательные кандидатские экзамены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15134" y="1275606"/>
            <a:ext cx="6617106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Допуск к кандидатскому экзамену оформляется приказом ректора </a:t>
            </a:r>
            <a:r>
              <a:rPr lang="ru-RU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за 2 недели</a:t>
            </a: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до дня начала экзамена. </a:t>
            </a:r>
            <a:endParaRPr lang="ru-RU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Для допуска к кандидатскому экзамену по истории и философии соответствующей отрасли науки необходимо: </a:t>
            </a:r>
            <a:endParaRPr lang="ru-RU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выбрать тему реферата на кафедре философии и социально-культурных технологий</a:t>
            </a:r>
            <a:endParaRPr lang="ru-RU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подготовить реферат, получить рецензию специалиста по истории отрасли науки </a:t>
            </a:r>
            <a:endParaRPr lang="ru-RU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представить реферат на кафедру </a:t>
            </a: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философии и социально-культурных технологий</a:t>
            </a:r>
            <a:endParaRPr lang="ru-RU" altLang="en-US" sz="1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14935" y="586740"/>
            <a:ext cx="5608955" cy="52197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ru-RU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Кандидатский экзамен по истории и философии науки сдается по типовой программе кандидатского экзамена</a:t>
            </a:r>
            <a:endParaRPr lang="ru-RU" altLang="en-US" sz="1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7637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7637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115134" y="163034"/>
            <a:ext cx="566661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ИСТОРИЯ И ФИЛОСОФИЯ НАУКИ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38" y="2859852"/>
            <a:ext cx="2013720" cy="198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14935" y="1090519"/>
            <a:ext cx="6806024" cy="3574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Допуск к кандидатскому экзамену оформляется приказом ректора </a:t>
            </a:r>
            <a:r>
              <a:rPr lang="ru-RU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за 2 недели</a:t>
            </a: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до дня начала экзамена</a:t>
            </a:r>
            <a:endParaRPr lang="ru-RU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Для допуска к кандидатскому экзамену по иностранному языку необходимо: </a:t>
            </a:r>
            <a:endParaRPr lang="ru-RU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Оформить в виде реферата </a:t>
            </a:r>
            <a:r>
              <a:rPr lang="ru-RU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перевод </a:t>
            </a: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текста по специальности объемом не менее знаков </a:t>
            </a:r>
            <a:endParaRPr lang="ru-RU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Представить реферат на кафедру иноязычной и речевой коммуникации (</a:t>
            </a:r>
            <a:r>
              <a:rPr lang="ru-RU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зав. кафедрой Беляева Т.Н.</a:t>
            </a: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Обязательными разделами кандидатского экзамена являются: </a:t>
            </a:r>
            <a:endParaRPr lang="ru-RU" alt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charset="0"/>
              <a:buChar char="ü"/>
            </a:pP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Восприятие на слух текста по специальности и составление его конспекта на иностранном языке. </a:t>
            </a:r>
            <a:endParaRPr lang="ru-RU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charset="0"/>
              <a:buChar char="ü"/>
            </a:pP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Чтение и перевод статьи по специальности и составление тезисов по ней на иностранном языке. </a:t>
            </a:r>
            <a:endParaRPr lang="ru-RU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charset="0"/>
              <a:buChar char="ü"/>
            </a:pP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Беседа с экзаменаторами на иностранном языке по вопросам, связанным со специальностью и научной работой аспиранта (соискателя).</a:t>
            </a:r>
            <a:endParaRPr lang="ru-RU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14935" y="586740"/>
            <a:ext cx="5608955" cy="52197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ru-RU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Кандидатский экзамен по иностранному языку сдается по типовой программе кандидатского экзамена</a:t>
            </a:r>
            <a:endParaRPr lang="ru-RU" altLang="en-US" sz="1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7637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7637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115134" y="163034"/>
            <a:ext cx="566661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ИНОСТРАННЫЙ ЯЗЫК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93" y="2931820"/>
            <a:ext cx="2013720" cy="198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07504" y="1347470"/>
            <a:ext cx="8856984" cy="3819871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en-US" dirty="0">
                <a:sym typeface="+mn-ea"/>
              </a:rPr>
              <a:t>	Аспирантура – это подразделение высшего учебного заведения или научно-исследовательского учреждения, которое готовит обучающихся к соисканию ученых степеней кандидата наук, преподавателей вузов и научных кадров высокой квалификации</a:t>
            </a:r>
            <a:r>
              <a:rPr lang="ru-RU" altLang="en-US" dirty="0" smtClean="0">
                <a:sym typeface="+mn-ea"/>
              </a:rPr>
              <a:t>.</a:t>
            </a:r>
            <a:endParaRPr lang="ru-RU" altLang="en-US" dirty="0" smtClean="0">
              <a:sym typeface="+mn-ea"/>
            </a:endParaRPr>
          </a:p>
          <a:p>
            <a:pPr algn="just"/>
            <a:r>
              <a:rPr lang="ru-RU" altLang="en-US" dirty="0" smtClean="0"/>
              <a:t>	</a:t>
            </a:r>
            <a:r>
              <a:rPr lang="ru-RU" altLang="en-US" dirty="0" smtClean="0">
                <a:sym typeface="+mn-ea"/>
              </a:rPr>
              <a:t>Аспирант </a:t>
            </a:r>
            <a:r>
              <a:rPr lang="ru-RU" altLang="en-US" dirty="0">
                <a:sym typeface="+mn-ea"/>
              </a:rPr>
              <a:t>– (от лат. </a:t>
            </a:r>
            <a:r>
              <a:rPr lang="ru-RU" altLang="en-US" dirty="0" err="1">
                <a:sym typeface="+mn-ea"/>
              </a:rPr>
              <a:t>aspirants</a:t>
            </a:r>
            <a:r>
              <a:rPr lang="ru-RU" altLang="en-US" dirty="0">
                <a:sym typeface="+mn-ea"/>
              </a:rPr>
              <a:t> – стремящийся к чему-либо) в РФ лицо, имеющее высшее профессиональное образование и обучающееся в аспирантуре, подготавливающее диссертацию на </a:t>
            </a:r>
            <a:r>
              <a:rPr lang="ru-RU" altLang="en-US" dirty="0" smtClean="0">
                <a:sym typeface="+mn-ea"/>
              </a:rPr>
              <a:t>соискание </a:t>
            </a:r>
            <a:r>
              <a:rPr lang="ru-RU" altLang="en-US" dirty="0">
                <a:sym typeface="+mn-ea"/>
              </a:rPr>
              <a:t>ученой степени кандидата наук</a:t>
            </a:r>
            <a:r>
              <a:rPr lang="ru-RU" altLang="en-US" dirty="0" smtClean="0">
                <a:sym typeface="+mn-ea"/>
              </a:rPr>
              <a:t>.</a:t>
            </a:r>
            <a:endParaRPr lang="ru-RU" altLang="en-US" dirty="0" smtClean="0">
              <a:sym typeface="+mn-ea"/>
            </a:endParaRPr>
          </a:p>
          <a:p>
            <a:pPr algn="just"/>
            <a:r>
              <a:rPr lang="ru-RU" altLang="en-US" smtClean="0"/>
              <a:t>	</a:t>
            </a:r>
            <a:endParaRPr lang="ru-RU" altLang="en-US" smtClean="0"/>
          </a:p>
          <a:p>
            <a:pPr algn="ctr"/>
            <a:r>
              <a:rPr lang="ru-RU" altLang="en-US" i="1" smtClean="0"/>
              <a:t>Международный </a:t>
            </a:r>
            <a:r>
              <a:rPr lang="ru-RU" altLang="en-US" i="1"/>
              <a:t>день аспиранта - 21 </a:t>
            </a:r>
            <a:r>
              <a:rPr lang="ru-RU" altLang="en-US" i="1" smtClean="0"/>
              <a:t>января</a:t>
            </a:r>
            <a:endParaRPr lang="ru-RU" altLang="en-US" i="1"/>
          </a:p>
          <a:p>
            <a:pPr algn="just"/>
            <a:endParaRPr lang="ru-RU" altLang="en-US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2597" y="871126"/>
            <a:ext cx="6444008" cy="207010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pPr marL="0" indent="0">
              <a:buNone/>
            </a:pPr>
            <a:r>
              <a:rPr lang="ru-RU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Экзамен по специальной дисциплине должен выявить: </a:t>
            </a:r>
            <a:endParaRPr lang="ru-RU" altLang="en-US" sz="1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en-US" sz="1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charset="0"/>
              <a:buChar char="Ø"/>
            </a:pPr>
            <a:r>
              <a:rPr lang="ru-RU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уровень теоретической и профессиональной подготовки аспиранта; </a:t>
            </a:r>
            <a:endParaRPr lang="ru-RU" altLang="en-US" sz="1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charset="0"/>
              <a:buChar char="Ø"/>
            </a:pPr>
            <a:r>
              <a:rPr lang="ru-RU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знание общих концепций и методологических вопросов данной науки, историю ее формирования и развития; </a:t>
            </a:r>
            <a:endParaRPr lang="ru-RU" altLang="en-US" sz="1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charset="0"/>
              <a:buChar char="Ø"/>
            </a:pPr>
            <a:r>
              <a:rPr lang="ru-RU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знание фактического материала, основных теоретических и практических проблем данной отрасли науки.</a:t>
            </a:r>
            <a:endParaRPr lang="ru-RU" altLang="en-US" sz="1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33098" y="2931790"/>
            <a:ext cx="631111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altLang="en-US" sz="1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Кандидатский экзамен по специальной дисциплине сдается по программе, состоящей из двух частей: </a:t>
            </a:r>
            <a:endParaRPr lang="ru-RU" altLang="en-US" sz="1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типовой программы - минимум по специальности </a:t>
            </a:r>
            <a:endParaRPr lang="ru-RU" altLang="en-US" sz="1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дополнительной программы, которая должна включать новые разделы данной отрасли науки и разделы, связанные с направлением научных исследований соискателя, а также учитывать последние достижения в данной отрасли науки и новейшую литературу.</a:t>
            </a:r>
            <a:endParaRPr lang="ru-RU" altLang="en-US" sz="1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7637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7637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115134" y="163034"/>
            <a:ext cx="566661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СПЕЦИАЛЬНАЯ ДИСЦИПЛИНА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79339"/>
            <a:ext cx="2008435" cy="200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Кандидатские экзамены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23850" y="1779270"/>
            <a:ext cx="8411845" cy="2223135"/>
          </a:xfrm>
        </p:spPr>
        <p:txBody>
          <a:bodyPr>
            <a:noAutofit/>
          </a:bodyPr>
          <a:lstStyle/>
          <a:p>
            <a:pPr algn="just"/>
            <a:r>
              <a:rPr lang="ru-RU" altLang="en-US" sz="1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ОАОиД</a:t>
            </a:r>
            <a:r>
              <a:rPr lang="ru-RU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altLang="en-US" sz="1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за 2 недели составляет </a:t>
            </a:r>
            <a:r>
              <a:rPr lang="ru-RU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расписание экзаменов, согласует его с проректором по инновационной деятельности и уведомляет экзаменующихся о времени и месте проведения экзаменов. </a:t>
            </a:r>
            <a:endParaRPr lang="ru-RU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/>
            <a:endParaRPr lang="ru-RU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 sz="1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После сдачи </a:t>
            </a:r>
            <a:r>
              <a:rPr lang="ru-RU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кандидатского экзамена выдается справка о сдаче кандидатского экзамена, а по месту сдачи последнего экзамена – справка о сдаче предыдущих кандидатских экзаменов заменяется на единую справку. </a:t>
            </a:r>
            <a:endParaRPr lang="ru-RU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/>
            <a:r>
              <a:rPr lang="ru-RU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Справка готовится в </a:t>
            </a:r>
            <a:r>
              <a:rPr lang="ru-RU" altLang="en-US" sz="1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ОАОиД</a:t>
            </a:r>
            <a:r>
              <a:rPr lang="ru-RU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подписывается проректором по инновационной деятельности на основании протокола заседания экзаменационной комиссии</a:t>
            </a:r>
            <a:endParaRPr lang="ru-RU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" name="Рисунок 1"/>
          <p:cNvPicPr/>
          <p:nvPr/>
        </p:nvPicPr>
        <p:blipFill rotWithShape="1">
          <a:blip r:embed="rId1"/>
          <a:srcRect l="63856" t="24199" r="3515" b="34876"/>
          <a:stretch>
            <a:fillRect/>
          </a:stretch>
        </p:blipFill>
        <p:spPr bwMode="auto">
          <a:xfrm>
            <a:off x="9039225" y="460375"/>
            <a:ext cx="1935480" cy="136525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1"/>
          <p:cNvPicPr/>
          <p:nvPr/>
        </p:nvPicPr>
        <p:blipFill rotWithShape="1">
          <a:blip r:embed="rId1"/>
          <a:srcRect l="63856" t="24199" r="3515" b="34876"/>
          <a:stretch>
            <a:fillRect/>
          </a:stretch>
        </p:blipFill>
        <p:spPr bwMode="auto">
          <a:xfrm>
            <a:off x="9166225" y="587375"/>
            <a:ext cx="1935480" cy="1365250"/>
          </a:xfrm>
          <a:prstGeom prst="rect">
            <a:avLst/>
          </a:prstGeom>
          <a:ln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8143875" y="261048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altLang="en-US"/>
          </a:p>
        </p:txBody>
      </p:sp>
      <p:pic>
        <p:nvPicPr>
          <p:cNvPr id="7" name="Рисунок 1"/>
          <p:cNvPicPr/>
          <p:nvPr/>
        </p:nvPicPr>
        <p:blipFill rotWithShape="1">
          <a:blip r:embed="rId1"/>
          <a:srcRect l="63856" t="24199" r="3515" b="34876"/>
          <a:stretch>
            <a:fillRect/>
          </a:stretch>
        </p:blipFill>
        <p:spPr bwMode="auto">
          <a:xfrm>
            <a:off x="9293225" y="714375"/>
            <a:ext cx="1935480" cy="136525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1"/>
          <p:cNvPicPr/>
          <p:nvPr/>
        </p:nvPicPr>
        <p:blipFill rotWithShape="1">
          <a:blip r:embed="rId1"/>
          <a:srcRect l="63856" t="24199" r="3515" b="34876"/>
          <a:stretch>
            <a:fillRect/>
          </a:stretch>
        </p:blipFill>
        <p:spPr bwMode="auto">
          <a:xfrm>
            <a:off x="9420225" y="841375"/>
            <a:ext cx="1935480" cy="13652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15" y="123190"/>
            <a:ext cx="5828030" cy="857250"/>
          </a:xfrm>
        </p:spPr>
        <p:txBody>
          <a:bodyPr/>
          <a:lstStyle/>
          <a:p>
            <a:r>
              <a:rPr lang="ru-RU" altLang="en-US"/>
              <a:t>ПЕДАГОГИЧЕСКАЯ ПРАКТИКА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79705" y="1203960"/>
            <a:ext cx="8735695" cy="3745865"/>
          </a:xfrm>
        </p:spPr>
        <p:txBody>
          <a:bodyPr>
            <a:noAutofit/>
          </a:bodyPr>
          <a:lstStyle/>
          <a:p>
            <a:r>
              <a:rPr lang="ru-RU" altLang="en-US" sz="1600">
                <a:sym typeface="+mn-ea"/>
              </a:rPr>
              <a:t>Педагогическая практика предусмотрена как один из компонентов образовательной программы подготовки аспирантов </a:t>
            </a:r>
            <a:endParaRPr lang="ru-RU" altLang="en-US" sz="1600"/>
          </a:p>
          <a:p>
            <a:endParaRPr lang="ru-RU" altLang="en-US" sz="1600">
              <a:sym typeface="+mn-ea"/>
            </a:endParaRPr>
          </a:p>
          <a:p>
            <a:r>
              <a:rPr lang="ru-RU" altLang="en-US" sz="1600">
                <a:sym typeface="+mn-ea"/>
              </a:rPr>
              <a:t>Общий объем часов педагогической практики составляет 324 часа за весь период обучения (6 недель), в том числе: </a:t>
            </a:r>
            <a:endParaRPr lang="ru-RU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1600">
                <a:sym typeface="+mn-ea"/>
              </a:rPr>
              <a:t>посещение и анализ занятий ведущих преподавателей кафедры, </a:t>
            </a:r>
            <a:endParaRPr lang="ru-RU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1600">
                <a:sym typeface="+mn-ea"/>
              </a:rPr>
              <a:t>посещение научно-методических консультаций, учебно-методических объединений кафедры </a:t>
            </a:r>
            <a:endParaRPr lang="ru-RU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1600">
                <a:sym typeface="+mn-ea"/>
              </a:rPr>
              <a:t>пробные лекции, семинары, лабораторные и практические работы </a:t>
            </a:r>
            <a:endParaRPr lang="ru-RU" altLang="en-US" sz="1600">
              <a:sym typeface="+mn-ea"/>
            </a:endParaRPr>
          </a:p>
          <a:p>
            <a:pPr marL="285750" indent="-285750"/>
            <a:endParaRPr lang="ru-RU" altLang="en-US" sz="1600">
              <a:sym typeface="+mn-ea"/>
            </a:endParaRPr>
          </a:p>
          <a:p>
            <a:r>
              <a:rPr lang="ru-RU" altLang="en-US" sz="1600">
                <a:sym typeface="+mn-ea"/>
              </a:rPr>
              <a:t>По результатам педагогической практики оформляется отчет о педагогической практике аспиранта, формой отчетности является зачет с оценкой.</a:t>
            </a:r>
            <a:endParaRPr lang="ru-RU" altLang="en-US" sz="1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" name="Рисунок 1"/>
          <p:cNvPicPr/>
          <p:nvPr/>
        </p:nvPicPr>
        <p:blipFill rotWithShape="1">
          <a:blip r:embed="rId1"/>
          <a:srcRect l="63856" t="24199" r="3515" b="34876"/>
          <a:stretch>
            <a:fillRect/>
          </a:stretch>
        </p:blipFill>
        <p:spPr bwMode="auto">
          <a:xfrm>
            <a:off x="9039225" y="460375"/>
            <a:ext cx="1935480" cy="136525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1"/>
          <p:cNvPicPr/>
          <p:nvPr/>
        </p:nvPicPr>
        <p:blipFill rotWithShape="1">
          <a:blip r:embed="rId1"/>
          <a:srcRect l="63856" t="24199" r="3515" b="34876"/>
          <a:stretch>
            <a:fillRect/>
          </a:stretch>
        </p:blipFill>
        <p:spPr bwMode="auto">
          <a:xfrm>
            <a:off x="9166225" y="587375"/>
            <a:ext cx="1935480" cy="1365250"/>
          </a:xfrm>
          <a:prstGeom prst="rect">
            <a:avLst/>
          </a:prstGeom>
          <a:ln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8143875" y="261048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altLang="en-US"/>
          </a:p>
        </p:txBody>
      </p:sp>
      <p:pic>
        <p:nvPicPr>
          <p:cNvPr id="7" name="Рисунок 1"/>
          <p:cNvPicPr/>
          <p:nvPr/>
        </p:nvPicPr>
        <p:blipFill rotWithShape="1">
          <a:blip r:embed="rId1"/>
          <a:srcRect l="63856" t="24199" r="3515" b="34876"/>
          <a:stretch>
            <a:fillRect/>
          </a:stretch>
        </p:blipFill>
        <p:spPr bwMode="auto">
          <a:xfrm>
            <a:off x="9293225" y="714375"/>
            <a:ext cx="1935480" cy="136525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1"/>
          <p:cNvPicPr/>
          <p:nvPr/>
        </p:nvPicPr>
        <p:blipFill rotWithShape="1">
          <a:blip r:embed="rId1"/>
          <a:srcRect l="63856" t="24199" r="3515" b="34876"/>
          <a:stretch>
            <a:fillRect/>
          </a:stretch>
        </p:blipFill>
        <p:spPr bwMode="auto">
          <a:xfrm>
            <a:off x="9420225" y="841375"/>
            <a:ext cx="1935480" cy="13652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15" y="123190"/>
            <a:ext cx="6355715" cy="857250"/>
          </a:xfrm>
        </p:spPr>
        <p:txBody>
          <a:bodyPr/>
          <a:lstStyle/>
          <a:p>
            <a:r>
              <a:rPr lang="ru-RU" altLang="en-US"/>
              <a:t>Контроль качества освоения программ аспирантуры</a:t>
            </a:r>
            <a:endParaRPr lang="ru-RU" altLang="en-US"/>
          </a:p>
        </p:txBody>
      </p:sp>
      <p:pic>
        <p:nvPicPr>
          <p:cNvPr id="5" name="Рисунок 1"/>
          <p:cNvPicPr/>
          <p:nvPr/>
        </p:nvPicPr>
        <p:blipFill rotWithShape="1">
          <a:blip r:embed="rId1"/>
          <a:srcRect l="63856" t="24199" r="3515" b="34876"/>
          <a:stretch>
            <a:fillRect/>
          </a:stretch>
        </p:blipFill>
        <p:spPr bwMode="auto">
          <a:xfrm>
            <a:off x="9039225" y="460375"/>
            <a:ext cx="1935480" cy="136525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1"/>
          <p:cNvPicPr/>
          <p:nvPr/>
        </p:nvPicPr>
        <p:blipFill rotWithShape="1">
          <a:blip r:embed="rId1"/>
          <a:srcRect l="63856" t="24199" r="3515" b="34876"/>
          <a:stretch>
            <a:fillRect/>
          </a:stretch>
        </p:blipFill>
        <p:spPr bwMode="auto">
          <a:xfrm>
            <a:off x="9166225" y="587375"/>
            <a:ext cx="1935480" cy="1365250"/>
          </a:xfrm>
          <a:prstGeom prst="rect">
            <a:avLst/>
          </a:prstGeom>
          <a:ln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8143875" y="261048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altLang="en-US"/>
          </a:p>
        </p:txBody>
      </p:sp>
      <p:pic>
        <p:nvPicPr>
          <p:cNvPr id="7" name="Рисунок 1"/>
          <p:cNvPicPr/>
          <p:nvPr/>
        </p:nvPicPr>
        <p:blipFill rotWithShape="1">
          <a:blip r:embed="rId1"/>
          <a:srcRect l="63856" t="24199" r="3515" b="34876"/>
          <a:stretch>
            <a:fillRect/>
          </a:stretch>
        </p:blipFill>
        <p:spPr bwMode="auto">
          <a:xfrm>
            <a:off x="9293225" y="714375"/>
            <a:ext cx="1935480" cy="136525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1"/>
          <p:cNvPicPr/>
          <p:nvPr/>
        </p:nvPicPr>
        <p:blipFill rotWithShape="1">
          <a:blip r:embed="rId1"/>
          <a:srcRect l="63856" t="24199" r="3515" b="34876"/>
          <a:stretch>
            <a:fillRect/>
          </a:stretch>
        </p:blipFill>
        <p:spPr bwMode="auto">
          <a:xfrm>
            <a:off x="9420225" y="841375"/>
            <a:ext cx="1935480" cy="1365250"/>
          </a:xfrm>
          <a:prstGeom prst="rect">
            <a:avLst/>
          </a:prstGeom>
          <a:ln>
            <a:noFill/>
          </a:ln>
        </p:spPr>
      </p:pic>
      <p:sp>
        <p:nvSpPr>
          <p:cNvPr id="10" name="Подзаголовок 9"/>
          <p:cNvSpPr>
            <a:spLocks noGrp="1"/>
          </p:cNvSpPr>
          <p:nvPr>
            <p:ph type="subTitle" idx="4"/>
          </p:nvPr>
        </p:nvSpPr>
        <p:spPr>
          <a:xfrm>
            <a:off x="323850" y="1563370"/>
            <a:ext cx="8305165" cy="287782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ru-RU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текущий контроль успеваемости, обеспечивающий оценивание хода освоения дисциплин и прохождения практик,</a:t>
            </a:r>
            <a:endParaRPr lang="ru-RU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промежуточная аттестация - оценивание промежуточных и окончательных результатов обучения по дисциплинам, </a:t>
            </a:r>
            <a:endParaRPr lang="ru-RU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прохождение практик, </a:t>
            </a:r>
            <a:endParaRPr lang="ru-RU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научно- исследовательской работы,</a:t>
            </a:r>
            <a:endParaRPr lang="ru-RU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итоговая </a:t>
            </a:r>
            <a:r>
              <a:rPr lang="ru-RU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аттестация – защита диссертационной работы. </a:t>
            </a:r>
            <a:endParaRPr lang="ru-RU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167005" y="918210"/>
            <a:ext cx="8743950" cy="17907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altLang="en-US" sz="7200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включает в себя:</a:t>
            </a:r>
            <a:endParaRPr lang="ru-RU" altLang="en-US" sz="7200" u="sng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входной контроль по дисциплине (модулю); </a:t>
            </a:r>
            <a:endParaRPr lang="ru-RU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оценку выполнения контрольных работ; </a:t>
            </a:r>
            <a:endParaRPr lang="ru-RU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оценку выполнения тестовых заданий; </a:t>
            </a:r>
            <a:endParaRPr lang="ru-RU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оценку рефератов; </a:t>
            </a:r>
            <a:endParaRPr lang="ru-RU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оценку выполнения домашних заданий; </a:t>
            </a:r>
            <a:endParaRPr lang="ru-RU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проверку знаний, умений и навыков аспирантов на лекционных, 	практических, семинарских занятиях и т.д.; </a:t>
            </a:r>
            <a:endParaRPr lang="ru-RU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иные виды контроля по усмотрению преподавателя. </a:t>
            </a:r>
            <a:endParaRPr lang="ru-RU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Процесс текущей аттестации аспирантов регламентируется рабочими программами учебных дисциплин. </a:t>
            </a:r>
            <a:endParaRPr lang="ru-RU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7637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7637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115134" y="163034"/>
            <a:ext cx="566661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Текущий контроль успеваемости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179705" y="627380"/>
            <a:ext cx="5612765" cy="4163060"/>
          </a:xfrm>
        </p:spPr>
        <p:txBody>
          <a:bodyPr>
            <a:normAutofit fontScale="25000" lnSpcReduction="10000"/>
          </a:bodyPr>
          <a:lstStyle/>
          <a:p>
            <a:pPr marL="0" indent="0">
              <a:buNone/>
            </a:pPr>
            <a:r>
              <a:rPr lang="ru-RU" altLang="en-US" sz="7200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включает в себя:</a:t>
            </a:r>
            <a:endParaRPr lang="ru-RU" altLang="en-US" sz="7200" u="sng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en-US" sz="7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зачеты по дисциплинам или разделам (модулям) дисциплины; </a:t>
            </a:r>
            <a:endParaRPr lang="ru-RU" altLang="en-US" sz="72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ru-RU" altLang="en-US" sz="7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экзамены по дисциплинам семестра; </a:t>
            </a:r>
            <a:endParaRPr lang="ru-RU" altLang="en-US" sz="72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ru-RU" altLang="en-US" sz="7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зачеты или экзамены по практике; </a:t>
            </a:r>
            <a:endParaRPr lang="ru-RU" altLang="en-US" sz="72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ru-RU" altLang="en-US" sz="7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отчеты по научно-исследовательской работе. </a:t>
            </a:r>
            <a:endParaRPr lang="ru-RU" altLang="en-US" sz="72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lang="ru-RU" altLang="en-US" sz="40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ru-RU" altLang="en-US" sz="7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Результаты промежуточной аттестации являются основанием для: </a:t>
            </a:r>
            <a:endParaRPr lang="ru-RU" altLang="en-US" sz="72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ru-RU" altLang="en-US" sz="7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назначения стипендии </a:t>
            </a:r>
            <a:endParaRPr lang="ru-RU" altLang="en-US" sz="72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ru-RU" altLang="en-US" sz="7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-продолжения обучения </a:t>
            </a:r>
            <a:endParaRPr lang="ru-RU" altLang="en-US" sz="72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ru-RU" altLang="en-US" sz="7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-отчисления </a:t>
            </a:r>
            <a:endParaRPr lang="ru-RU" altLang="en-US" sz="7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en-US" sz="7200" i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Аттестация аспирантов проводится </a:t>
            </a:r>
            <a:endParaRPr lang="ru-RU" altLang="en-US" sz="7200" i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 algn="ctr">
              <a:buNone/>
            </a:pPr>
            <a:r>
              <a:rPr lang="ru-RU" altLang="en-US" sz="7200" i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на основе балльной системы </a:t>
            </a:r>
            <a:endParaRPr lang="ru-RU" altLang="en-US" sz="7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7637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7637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115134" y="163034"/>
            <a:ext cx="566661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Промежуточная аттестация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  <p:pic>
        <p:nvPicPr>
          <p:cNvPr id="8" name="Рисунок 1"/>
          <p:cNvPicPr>
            <a:picLocks noGrp="1" noChangeAspect="1"/>
          </p:cNvPicPr>
          <p:nvPr>
            <p:ph sz="half" idx="3"/>
          </p:nvPr>
        </p:nvPicPr>
        <p:blipFill rotWithShape="1">
          <a:blip r:embed="rId3"/>
          <a:srcRect l="57322" t="21428" r="13348" b="13095"/>
          <a:stretch>
            <a:fillRect/>
          </a:stretch>
        </p:blipFill>
        <p:spPr bwMode="auto">
          <a:xfrm>
            <a:off x="5779770" y="1059180"/>
            <a:ext cx="3208020" cy="40925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7637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7637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115134" y="163034"/>
            <a:ext cx="566661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Промежуточная аттестация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  <p:pic>
        <p:nvPicPr>
          <p:cNvPr id="10" name="Рисунок 1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57990" t="21190" r="9733" b="15000"/>
          <a:stretch>
            <a:fillRect/>
          </a:stretch>
        </p:blipFill>
        <p:spPr bwMode="auto">
          <a:xfrm>
            <a:off x="395605" y="982980"/>
            <a:ext cx="3438525" cy="416052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9017" t="18572" r="46162" b="6428"/>
          <a:stretch>
            <a:fillRect/>
          </a:stretch>
        </p:blipFill>
        <p:spPr bwMode="auto">
          <a:xfrm>
            <a:off x="4919980" y="987425"/>
            <a:ext cx="3790315" cy="414210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28600" y="935990"/>
            <a:ext cx="8841105" cy="3910965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en-US" sz="1800"/>
              <a:t>Аспиранты получают государственную стипендию.  </a:t>
            </a:r>
            <a:endParaRPr lang="ru-RU" altLang="en-US" sz="1800"/>
          </a:p>
          <a:p>
            <a:pPr marL="0" indent="0" algn="ctr">
              <a:buNone/>
            </a:pPr>
            <a:r>
              <a:rPr lang="ru-RU" altLang="en-US" sz="1800">
                <a:sym typeface="+mn-ea"/>
              </a:rPr>
              <a:t>Также стипендии Главы Республики Марий Эл</a:t>
            </a:r>
            <a:endParaRPr lang="ru-RU" altLang="en-US" sz="1800"/>
          </a:p>
          <a:p>
            <a:pPr marL="0" indent="0">
              <a:buNone/>
            </a:pPr>
            <a:endParaRPr lang="ru-RU" altLang="en-US" sz="1800" u="sng"/>
          </a:p>
          <a:p>
            <a:pPr marL="0" indent="0">
              <a:buNone/>
            </a:pPr>
            <a:r>
              <a:rPr lang="ru-RU" altLang="en-US" sz="1800" u="sng"/>
              <a:t>Размеры стипендии для аспирантов, обучащихся</a:t>
            </a:r>
            <a:endParaRPr lang="ru-RU" altLang="en-US" sz="1800" u="sng"/>
          </a:p>
          <a:p>
            <a:pPr marL="0" indent="0">
              <a:buNone/>
            </a:pPr>
            <a:r>
              <a:rPr lang="ru-RU" altLang="en-US" sz="1800"/>
              <a:t>	по техническим и естественным направлениям подготовки - 9900 руб.; </a:t>
            </a:r>
            <a:endParaRPr lang="ru-RU" altLang="en-US" sz="1800"/>
          </a:p>
          <a:p>
            <a:pPr marL="0" indent="0">
              <a:buNone/>
            </a:pPr>
            <a:r>
              <a:rPr lang="ru-RU" altLang="en-US" sz="1800"/>
              <a:t>	по социально-гуманитарным направлениям - 5000 руб. </a:t>
            </a:r>
            <a:endParaRPr lang="ru-RU" altLang="en-US" sz="1800"/>
          </a:p>
          <a:p>
            <a:pPr marL="0" indent="0">
              <a:buNone/>
            </a:pPr>
            <a:endParaRPr lang="ru-RU" altLang="en-US" sz="1800"/>
          </a:p>
          <a:p>
            <a:pPr marL="0" indent="0">
              <a:buNone/>
            </a:pPr>
            <a:r>
              <a:rPr lang="ru-RU" altLang="en-US" sz="1800"/>
              <a:t>Аспирант, которому назначается государственная стипендия, должен соответствовать следующим требованиям: </a:t>
            </a:r>
            <a:endParaRPr lang="ru-RU" altLang="en-US" sz="1800"/>
          </a:p>
          <a:p>
            <a:pPr marL="0" indent="0">
              <a:buNone/>
            </a:pPr>
            <a:r>
              <a:rPr lang="ru-RU" altLang="en-US" sz="1800"/>
              <a:t>	отсутствие по итогам промежуточной аттестации оценки «удовлетворительно»; </a:t>
            </a:r>
            <a:endParaRPr lang="ru-RU" altLang="en-US" sz="1800"/>
          </a:p>
          <a:p>
            <a:pPr marL="0" indent="0">
              <a:buNone/>
            </a:pPr>
            <a:r>
              <a:rPr lang="ru-RU" altLang="en-US" sz="1800"/>
              <a:t>	отсутствие академической задолженности. </a:t>
            </a:r>
            <a:endParaRPr lang="ru-RU" altLang="en-US" sz="1800"/>
          </a:p>
        </p:txBody>
      </p:sp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7637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7637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7637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7637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115134" y="163034"/>
            <a:ext cx="566661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Итоговая аттестация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  <p:sp>
        <p:nvSpPr>
          <p:cNvPr id="2" name="Замещающее 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 итоговой аттестации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допускаются аспиранты, </a:t>
            </a: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не имеющие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академической </a:t>
            </a:r>
            <a:r>
              <a:rPr lang="ru-RU" alt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задолженности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и в полном объеме </a:t>
            </a:r>
            <a:r>
              <a:rPr lang="ru-RU" alt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выполнившие индивидуальный план работы аспиранта и индивидуальный план научной деятельности</a:t>
            </a:r>
            <a:endParaRPr lang="ru-RU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3"/>
          <p:cNvGraphicFramePr/>
          <p:nvPr/>
        </p:nvGraphicFramePr>
        <p:xfrm>
          <a:off x="302895" y="1131570"/>
          <a:ext cx="8623300" cy="3687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TextBox 4"/>
          <p:cNvSpPr txBox="1"/>
          <p:nvPr/>
        </p:nvSpPr>
        <p:spPr>
          <a:xfrm>
            <a:off x="467360" y="1347470"/>
            <a:ext cx="1621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Предзащита на кафедре</a:t>
            </a:r>
            <a:endParaRPr lang="ru-RU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575945" y="2787369"/>
            <a:ext cx="140425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Рецензенты</a:t>
            </a:r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419586" y="3872126"/>
            <a:ext cx="1716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Отзыв </a:t>
            </a:r>
            <a:r>
              <a:rPr lang="ru-RU" b="1" dirty="0" smtClean="0">
                <a:solidFill>
                  <a:schemeClr val="tx2"/>
                </a:solidFill>
              </a:rPr>
              <a:t>научного руководителя</a:t>
            </a:r>
            <a:endParaRPr lang="ru-RU" b="1" dirty="0" smtClean="0">
              <a:solidFill>
                <a:schemeClr val="tx2"/>
              </a:solidFill>
            </a:endParaRPr>
          </a:p>
        </p:txBody>
      </p:sp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7637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7637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115134" y="163034"/>
            <a:ext cx="566661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Итоговая аттестация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15" y="123190"/>
            <a:ext cx="6247765" cy="857250"/>
          </a:xfrm>
        </p:spPr>
        <p:txBody>
          <a:bodyPr/>
          <a:lstStyle/>
          <a:p>
            <a:r>
              <a:rPr lang="ru-RU" altLang="en-US">
                <a:sym typeface="+mn-ea"/>
              </a:rPr>
              <a:t>Зачем поступать в аспирантуру?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51460" y="1563370"/>
            <a:ext cx="5330190" cy="339344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charset="0"/>
              <a:buChar char="ü"/>
            </a:pPr>
            <a:r>
              <a:rPr lang="ru-RU" altLang="en-US" sz="1400">
                <a:sym typeface="+mn-ea"/>
              </a:rPr>
              <a:t>Углубляясь в проблему, вы расширяете границы мышления</a:t>
            </a:r>
            <a:endParaRPr lang="ru-RU" altLang="en-US" sz="1400">
              <a:sym typeface="+mn-ea"/>
            </a:endParaRPr>
          </a:p>
          <a:p>
            <a:pPr marL="342900" indent="-342900">
              <a:buFont typeface="Wingdings" panose="05000000000000000000" charset="0"/>
              <a:buChar char="ü"/>
            </a:pPr>
            <a:endParaRPr lang="ru-RU" altLang="en-US" sz="500">
              <a:sym typeface="+mn-ea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ru-RU" altLang="en-US" sz="1400">
                <a:sym typeface="+mn-ea"/>
              </a:rPr>
              <a:t>Научная степень кандидата наук - это только начало больших открытий</a:t>
            </a:r>
            <a:endParaRPr lang="ru-RU" altLang="en-US" sz="1400">
              <a:sym typeface="+mn-ea"/>
            </a:endParaRPr>
          </a:p>
          <a:p>
            <a:pPr marL="342900" indent="-342900">
              <a:buFont typeface="Wingdings" panose="05000000000000000000" charset="0"/>
              <a:buChar char="ü"/>
            </a:pPr>
            <a:endParaRPr lang="ru-RU" altLang="en-US" sz="500">
              <a:sym typeface="+mn-ea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ru-RU" altLang="en-US" sz="1400">
                <a:sym typeface="+mn-ea"/>
              </a:rPr>
              <a:t>Учеба среди лучших гарантирует личностный рост</a:t>
            </a:r>
            <a:endParaRPr lang="ru-RU" altLang="en-US" sz="1400">
              <a:sym typeface="+mn-ea"/>
            </a:endParaRPr>
          </a:p>
          <a:p>
            <a:pPr marL="342900" indent="-342900">
              <a:buFont typeface="Wingdings" panose="05000000000000000000" charset="0"/>
              <a:buChar char="ü"/>
            </a:pPr>
            <a:endParaRPr lang="ru-RU" altLang="en-US" sz="500">
              <a:sym typeface="+mn-ea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ru-RU" altLang="en-US" sz="1400">
                <a:sym typeface="+mn-ea"/>
              </a:rPr>
              <a:t>Вы приобретаете навыки управленца</a:t>
            </a:r>
            <a:endParaRPr lang="ru-RU" altLang="en-US" sz="1400">
              <a:sym typeface="+mn-ea"/>
            </a:endParaRPr>
          </a:p>
          <a:p>
            <a:pPr marL="342900" indent="-342900">
              <a:buFont typeface="Wingdings" panose="05000000000000000000" charset="0"/>
              <a:buChar char="ü"/>
            </a:pPr>
            <a:endParaRPr lang="ru-RU" altLang="en-US" sz="500">
              <a:sym typeface="+mn-ea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ru-RU" altLang="en-US" sz="1400">
                <a:sym typeface="+mn-ea"/>
              </a:rPr>
              <a:t>Не ограничивайтесь теорией - ставьте эксперименты. Так ваши исследования могут по-настоящему изменить мир</a:t>
            </a:r>
            <a:endParaRPr lang="ru-RU" altLang="en-US" sz="1400">
              <a:sym typeface="+mn-ea"/>
            </a:endParaRPr>
          </a:p>
          <a:p>
            <a:pPr marL="342900" indent="-342900">
              <a:buFont typeface="Wingdings" panose="05000000000000000000" charset="0"/>
              <a:buChar char="ü"/>
            </a:pPr>
            <a:endParaRPr lang="ru-RU" altLang="en-US" sz="500">
              <a:sym typeface="+mn-ea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ru-RU" altLang="en-US" sz="1400">
                <a:sym typeface="+mn-ea"/>
              </a:rPr>
              <a:t>На это вам понадобится три или четыре года (в зависимости от научной специальности)</a:t>
            </a:r>
            <a:endParaRPr lang="ru-RU" altLang="en-US" sz="1400"/>
          </a:p>
          <a:p>
            <a:pPr algn="ctr">
              <a:buFont typeface="Wingdings" panose="05000000000000000000" charset="0"/>
            </a:pPr>
            <a:endParaRPr lang="ru-RU" altLang="en-US" sz="1400">
              <a:sym typeface="+mn-ea"/>
            </a:endParaRPr>
          </a:p>
          <a:p>
            <a:pPr algn="ctr">
              <a:buFont typeface="Wingdings" panose="05000000000000000000" charset="0"/>
            </a:pPr>
            <a:r>
              <a:rPr lang="ru-RU" altLang="en-US" sz="1400">
                <a:sym typeface="+mn-ea"/>
              </a:rPr>
              <a:t>Форма обучения - очная</a:t>
            </a:r>
            <a:endParaRPr lang="ru-RU" altLang="en-US" sz="140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sz="half" idx="2"/>
          </p:nvPr>
        </p:nvPicPr>
        <p:blipFill rotWithShape="1">
          <a:blip r:embed="rId1"/>
          <a:srcRect l="40312" t="20952" r="27680" b="16429"/>
          <a:stretch>
            <a:fillRect/>
          </a:stretch>
        </p:blipFill>
        <p:spPr bwMode="auto">
          <a:xfrm>
            <a:off x="5652135" y="1275715"/>
            <a:ext cx="3240405" cy="338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3"/>
          <p:cNvGraphicFramePr/>
          <p:nvPr/>
        </p:nvGraphicFramePr>
        <p:xfrm>
          <a:off x="173355" y="1203960"/>
          <a:ext cx="8456930" cy="330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TextBox 4"/>
          <p:cNvSpPr txBox="1"/>
          <p:nvPr/>
        </p:nvSpPr>
        <p:spPr>
          <a:xfrm>
            <a:off x="323850" y="1635760"/>
            <a:ext cx="1647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Проверка на </a:t>
            </a:r>
            <a:r>
              <a:rPr lang="ru-RU" b="1" dirty="0" err="1" smtClean="0">
                <a:solidFill>
                  <a:schemeClr val="tx2"/>
                </a:solidFill>
              </a:rPr>
              <a:t>антиплагиат</a:t>
            </a:r>
            <a:endParaRPr lang="ru-RU" b="1" dirty="0" err="1" smtClean="0">
              <a:solidFill>
                <a:schemeClr val="tx2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23850" y="3291840"/>
            <a:ext cx="1748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Ознакомление желающих</a:t>
            </a:r>
            <a:endParaRPr lang="ru-RU" b="1" dirty="0" smtClean="0">
              <a:solidFill>
                <a:schemeClr val="tx2"/>
              </a:solidFill>
            </a:endParaRPr>
          </a:p>
        </p:txBody>
      </p:sp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7637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7637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115134" y="163034"/>
            <a:ext cx="566661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Итоговая аттестация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3"/>
          <p:cNvGraphicFramePr/>
          <p:nvPr/>
        </p:nvGraphicFramePr>
        <p:xfrm>
          <a:off x="248920" y="1268095"/>
          <a:ext cx="8644255" cy="221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TextBox 4"/>
          <p:cNvSpPr txBox="1"/>
          <p:nvPr/>
        </p:nvSpPr>
        <p:spPr>
          <a:xfrm>
            <a:off x="323850" y="1635760"/>
            <a:ext cx="1724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Передача в ГЭК</a:t>
            </a:r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63583" y="2716042"/>
            <a:ext cx="164428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Хранение</a:t>
            </a:r>
            <a:endParaRPr lang="ru-RU" b="1" dirty="0" smtClean="0">
              <a:solidFill>
                <a:schemeClr val="tx2"/>
              </a:solidFill>
            </a:endParaRPr>
          </a:p>
        </p:txBody>
      </p:sp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7637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7637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115134" y="163034"/>
            <a:ext cx="566661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Итоговая аттестация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9582"/>
            <a:ext cx="8637104" cy="38827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350" b="1" dirty="0"/>
              <a:t>Пункт 11</a:t>
            </a:r>
            <a:endParaRPr lang="ru-RU" sz="1350" b="1" dirty="0"/>
          </a:p>
          <a:p>
            <a:pPr marL="0" indent="0" algn="just">
              <a:buNone/>
            </a:pPr>
            <a:r>
              <a:rPr lang="ru-RU" sz="1350" b="0" i="0" dirty="0">
                <a:solidFill>
                  <a:schemeClr val="tx2"/>
                </a:solidFill>
                <a:effectLst/>
              </a:rPr>
              <a:t>Основные научные результаты диссертации должны быть опубликованы в рецензируемых научных изданиях</a:t>
            </a:r>
            <a:endParaRPr lang="ru-RU" sz="1350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1350" b="0" i="0" dirty="0">
                <a:solidFill>
                  <a:srgbClr val="000000"/>
                </a:solidFill>
                <a:effectLst/>
              </a:rPr>
              <a:t>	</a:t>
            </a:r>
            <a:r>
              <a:rPr lang="ru-RU" sz="1350" b="0" i="0" dirty="0">
                <a:solidFill>
                  <a:schemeClr val="tx2"/>
                </a:solidFill>
                <a:effectLst/>
              </a:rPr>
              <a:t>К публикациям, в которых излагаются основные научные результаты диссертации</a:t>
            </a:r>
            <a:r>
              <a:rPr lang="ru-RU" sz="1350" b="0" i="0" dirty="0">
                <a:solidFill>
                  <a:srgbClr val="000000"/>
                </a:solidFill>
                <a:effectLst/>
              </a:rPr>
              <a:t>, в рецензируемых изданиях </a:t>
            </a:r>
            <a:r>
              <a:rPr lang="ru-RU" sz="1350" b="0" i="0" dirty="0">
                <a:solidFill>
                  <a:schemeClr val="tx2"/>
                </a:solidFill>
                <a:effectLst/>
              </a:rPr>
              <a:t>приравниваются публикации в научных изданиях, индексируемых в международных базах данных,</a:t>
            </a:r>
            <a:r>
              <a:rPr lang="ru-RU" sz="1350" b="0" i="0" dirty="0">
                <a:solidFill>
                  <a:srgbClr val="000000"/>
                </a:solidFill>
                <a:effectLst/>
              </a:rPr>
              <a:t> определяемых в соответствии с рекомендацией Высшей аттестационной комиссии.</a:t>
            </a:r>
            <a:endParaRPr lang="ru-RU" sz="1350" b="0" i="0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r>
              <a:rPr lang="ru-RU" sz="1350" dirty="0"/>
              <a:t>	</a:t>
            </a:r>
            <a:r>
              <a:rPr lang="ru-RU" sz="1350" dirty="0">
                <a:solidFill>
                  <a:schemeClr val="tx2"/>
                </a:solidFill>
              </a:rPr>
              <a:t>К публикациям, в которых излагаются основные научные результаты </a:t>
            </a:r>
            <a:r>
              <a:rPr lang="ru-RU" sz="1350" dirty="0"/>
              <a:t>диссертации на соискание ученой степени доктора наук (за исключением диссертации на соискание ученой степени доктора наук, оформленной в виде научного доклада), а также диссертации на соискание ученой степени кандидата наук в рецензируемых изданиях </a:t>
            </a:r>
            <a:r>
              <a:rPr lang="ru-RU" sz="1350" dirty="0">
                <a:solidFill>
                  <a:schemeClr val="tx2"/>
                </a:solidFill>
              </a:rPr>
              <a:t>приравниваются патенты на изобретения, полезные модели, промышленные образцы, селекционные достижения, свидетельства о государственной регистрации программ для электронных вычислительных машин, баз данных, топологий интегральных микросхем.</a:t>
            </a:r>
            <a:endParaRPr lang="ru-RU" sz="135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1350" b="1" dirty="0"/>
              <a:t>Пункт 13</a:t>
            </a:r>
            <a:r>
              <a:rPr lang="ru-RU" sz="1350" dirty="0"/>
              <a:t> </a:t>
            </a:r>
            <a:endParaRPr lang="ru-RU" sz="1350" dirty="0"/>
          </a:p>
          <a:p>
            <a:pPr marL="0" indent="0" algn="just">
              <a:buNone/>
            </a:pPr>
            <a:r>
              <a:rPr lang="ru-RU" sz="1350" dirty="0"/>
              <a:t>Количество публикаций, в которых излагаются основные научные результаты, в рецензируемых изданиях должно быть: </a:t>
            </a:r>
            <a:endParaRPr lang="ru-RU" sz="1350" dirty="0"/>
          </a:p>
          <a:p>
            <a:pPr marL="0" indent="0">
              <a:buNone/>
            </a:pPr>
            <a:endParaRPr lang="ru-RU" sz="1350" dirty="0"/>
          </a:p>
          <a:p>
            <a:pPr marL="0" indent="0">
              <a:buNone/>
            </a:pPr>
            <a:endParaRPr lang="ru-RU" sz="1350" dirty="0"/>
          </a:p>
          <a:p>
            <a:pPr>
              <a:buFont typeface="Wingdings" panose="05000000000000000000" pitchFamily="2" charset="2"/>
              <a:buChar char="q"/>
            </a:pPr>
            <a:endParaRPr lang="ru-RU" sz="1350" dirty="0"/>
          </a:p>
          <a:p>
            <a:pPr>
              <a:buFont typeface="Wingdings" panose="05000000000000000000" pitchFamily="2" charset="2"/>
              <a:buChar char="q"/>
            </a:pPr>
            <a:endParaRPr lang="ru-RU" sz="135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4227934"/>
          <a:ext cx="8291004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7768"/>
                <a:gridCol w="980257"/>
                <a:gridCol w="912979"/>
              </a:tblGrid>
              <a:tr h="184256"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err="1"/>
                        <a:t>д.н</a:t>
                      </a:r>
                      <a:r>
                        <a:rPr lang="ru-RU" sz="1050" dirty="0"/>
                        <a:t>.</a:t>
                      </a:r>
                      <a:endParaRPr lang="ru-RU" sz="105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к.н.</a:t>
                      </a:r>
                      <a:endParaRPr lang="ru-RU" sz="1050" dirty="0"/>
                    </a:p>
                  </a:txBody>
                  <a:tcPr marL="68580" marR="68580" marT="34290" marB="34290"/>
                </a:tc>
              </a:tr>
              <a:tr h="313235">
                <a:tc>
                  <a:txBody>
                    <a:bodyPr/>
                    <a:lstStyle/>
                    <a:p>
                      <a:r>
                        <a:rPr lang="ru-RU" sz="1050" dirty="0"/>
                        <a:t>по историческим, педагогическим, политическим, психологическим, социологическим, филологическим, философским, экономическим, юридическим отраслям науки, искусствоведению, культурологии и теологии</a:t>
                      </a:r>
                      <a:endParaRPr lang="ru-RU" sz="105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не менее 15</a:t>
                      </a:r>
                      <a:endParaRPr lang="ru-RU" sz="105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не менее 3</a:t>
                      </a:r>
                      <a:endParaRPr lang="ru-RU" sz="1050" dirty="0"/>
                    </a:p>
                  </a:txBody>
                  <a:tcPr marL="68580" marR="68580" marT="34290" marB="34290"/>
                </a:tc>
              </a:tr>
              <a:tr h="17542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по остальным отраслям науки</a:t>
                      </a:r>
                      <a:endParaRPr lang="ru-RU" sz="105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/>
                        <a:t>не менее 10</a:t>
                      </a:r>
                      <a:endParaRPr lang="ru-RU" sz="105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 smtClean="0"/>
                        <a:t>не менее 2</a:t>
                      </a:r>
                      <a:endParaRPr lang="ru-RU" sz="1050" dirty="0" smtClean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8272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8272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35560" y="196215"/>
            <a:ext cx="619696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Постановление Правительства РФ от 24.09.2013 № 842 (ред. от 26.09.2022) 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«О порядке присуждения ученых степеней» 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45" y="1059180"/>
            <a:ext cx="9063355" cy="3945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/>
              <a:t>Пункт 16</a:t>
            </a:r>
            <a:endParaRPr lang="ru-RU" sz="12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200" b="1" dirty="0"/>
              <a:t>Организация</a:t>
            </a:r>
            <a:r>
              <a:rPr lang="ru-RU" sz="1200" dirty="0"/>
              <a:t>, где выполнялась диссертация, </a:t>
            </a:r>
            <a:r>
              <a:rPr lang="ru-RU" sz="1200" b="1" dirty="0"/>
              <a:t>дает заключение по диссертации</a:t>
            </a:r>
            <a:r>
              <a:rPr lang="ru-RU" sz="1200" dirty="0"/>
              <a:t>, которое подписывается руководителем или по его поручению заместителем руководителя организации. В заключении отражаются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личное участи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1200" dirty="0"/>
              <a:t> соискателя ученой степени в получении результатов, изложенных в диссертации, </a:t>
            </a:r>
            <a:r>
              <a:rPr lang="ru-RU" sz="1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степень достоверности результатов</a:t>
            </a:r>
            <a:r>
              <a:rPr lang="ru-RU" sz="1200" dirty="0"/>
              <a:t> проведенных соискателем ученой степени исследований, их </a:t>
            </a:r>
            <a:r>
              <a:rPr lang="ru-RU" sz="1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новизна и практическая значимость, ценность научных работ</a:t>
            </a:r>
            <a:r>
              <a:rPr lang="ru-RU" sz="1200" dirty="0"/>
              <a:t> соискателя ученой степени, соответствие диссертации требованиям, установленным пунктом 14 настоящего Положения, научная специальность (научные специальности) и отрасль науки, которым соответствует диссертация, полнота изложения материалов диссертации в работах, опубликованных соискателем ученой степени.</a:t>
            </a:r>
            <a:endParaRPr lang="ru-RU" sz="12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200" dirty="0"/>
              <a:t>Заключение организации по диссертации выдается:</a:t>
            </a:r>
            <a:endParaRPr lang="ru-RU" sz="1200" dirty="0"/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ru-RU" sz="1200" dirty="0"/>
              <a:t>	не позднее 3 месяцев со дня подачи соискателем ученой степени на имя руководителя организации, где выполнялась 	диссертация, заявления о выдаче заключения -</a:t>
            </a:r>
            <a:r>
              <a:rPr lang="ru-RU" sz="1200" b="1" dirty="0"/>
              <a:t> в случае соискания ученой степени доктора наук;</a:t>
            </a:r>
            <a:endParaRPr lang="ru-RU" sz="1200" b="1" dirty="0"/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ru-RU" sz="1200" dirty="0"/>
              <a:t>	не позднее 2 месяцев со дня подачи соискателем ученой степени на имя руководителя организации, где выполнялась 	диссертация, заявления о выдаче заключения - </a:t>
            </a:r>
            <a:r>
              <a:rPr lang="ru-RU" sz="1200" b="1" dirty="0"/>
              <a:t>в случае соискания ученой степени кандидата наук.</a:t>
            </a:r>
            <a:endParaRPr lang="ru-RU" sz="12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200" dirty="0"/>
              <a:t>Заключение организации по диссертации является действительным </a:t>
            </a:r>
            <a:r>
              <a:rPr lang="ru-RU" sz="1200" b="1" dirty="0"/>
              <a:t>в течение 3 лет со дня</a:t>
            </a:r>
            <a:r>
              <a:rPr lang="ru-RU" sz="1200" dirty="0"/>
              <a:t> его утверждения руководителем организации или лицом, уполномоченным на это в порядке, установленном организацией. Порядок подготовки заключения организации по диссертации и выдачи его соискателю ученой степени определяется локальным актом организации.</a:t>
            </a:r>
            <a:endParaRPr lang="ru-RU" sz="12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200" dirty="0"/>
              <a:t>Соискатель ученой степени имеет право представить диссертацию к защите в любой диссертационный совет. При этом научная специальность (научные специальности) и отрасль науки, по которым выполнена диссертация, должны соответствовать научной специальности (научным специальностям) и отрасли науки, по которым диссертационному совету Министерством науки и высшего образования Российской Федерации предоставлено право проведения защиты диссертаций.</a:t>
            </a:r>
            <a:endParaRPr lang="ru-RU" sz="1200" dirty="0"/>
          </a:p>
        </p:txBody>
      </p:sp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8272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8272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35560" y="196215"/>
            <a:ext cx="619696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Постановление Правительства РФ от 24.09.2013 № 842 (ред. от 26.09.2022) 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«О порядке присуждения ученых степеней» 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95605" y="1131571"/>
            <a:ext cx="8229600" cy="3394472"/>
          </a:xfrm>
        </p:spPr>
        <p:txBody>
          <a:bodyPr>
            <a:normAutofit fontScale="57500" lnSpcReduction="20000"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cs typeface="Times New Roman" panose="02020603050405020304" charset="0"/>
                <a:sym typeface="+mn-ea"/>
              </a:rPr>
              <a:t>Аспиранты</a:t>
            </a:r>
            <a:r>
              <a:rPr lang="ru-RU" dirty="0">
                <a:cs typeface="Times New Roman" panose="02020603050405020304" charset="0"/>
                <a:sym typeface="+mn-ea"/>
              </a:rPr>
              <a:t>, </a:t>
            </a:r>
            <a:r>
              <a:rPr lang="ru-RU" b="1" dirty="0">
                <a:cs typeface="Times New Roman" panose="02020603050405020304" charset="0"/>
                <a:sym typeface="+mn-ea"/>
              </a:rPr>
              <a:t>не прошедшие</a:t>
            </a:r>
            <a:r>
              <a:rPr lang="ru-RU" dirty="0">
                <a:cs typeface="Times New Roman" panose="02020603050405020304" charset="0"/>
                <a:sym typeface="+mn-ea"/>
              </a:rPr>
              <a:t> итоговую аттестацию</a:t>
            </a:r>
            <a:r>
              <a:rPr lang="ru-RU" dirty="0" smtClean="0">
                <a:cs typeface="Times New Roman" panose="02020603050405020304" charset="0"/>
                <a:sym typeface="+mn-ea"/>
              </a:rPr>
              <a:t> в </a:t>
            </a:r>
            <a:r>
              <a:rPr lang="ru-RU" dirty="0">
                <a:cs typeface="Times New Roman" panose="02020603050405020304" charset="0"/>
                <a:sym typeface="+mn-ea"/>
              </a:rPr>
              <a:t>связи </a:t>
            </a:r>
            <a:r>
              <a:rPr lang="ru-RU" b="1" dirty="0">
                <a:cs typeface="Times New Roman" panose="02020603050405020304" charset="0"/>
                <a:sym typeface="+mn-ea"/>
              </a:rPr>
              <a:t>с неявкой</a:t>
            </a:r>
            <a:r>
              <a:rPr lang="ru-RU" dirty="0">
                <a:cs typeface="Times New Roman" panose="02020603050405020304" charset="0"/>
                <a:sym typeface="+mn-ea"/>
              </a:rPr>
              <a:t> </a:t>
            </a:r>
            <a:r>
              <a:rPr lang="ru-RU" b="1" dirty="0" smtClean="0">
                <a:cs typeface="Times New Roman" panose="02020603050405020304" charset="0"/>
                <a:sym typeface="+mn-ea"/>
              </a:rPr>
              <a:t>по </a:t>
            </a:r>
            <a:r>
              <a:rPr lang="ru-RU" b="1" dirty="0">
                <a:cs typeface="Times New Roman" panose="02020603050405020304" charset="0"/>
                <a:sym typeface="+mn-ea"/>
              </a:rPr>
              <a:t>неуважительной</a:t>
            </a:r>
            <a:r>
              <a:rPr lang="ru-RU" dirty="0">
                <a:cs typeface="Times New Roman" panose="02020603050405020304" charset="0"/>
                <a:sym typeface="+mn-ea"/>
              </a:rPr>
              <a:t> причине </a:t>
            </a:r>
            <a:r>
              <a:rPr lang="ru-RU" b="1" dirty="0">
                <a:cs typeface="Times New Roman" panose="02020603050405020304" charset="0"/>
                <a:sym typeface="+mn-ea"/>
              </a:rPr>
              <a:t>или</a:t>
            </a:r>
            <a:r>
              <a:rPr lang="ru-RU" dirty="0">
                <a:cs typeface="Times New Roman" panose="02020603050405020304" charset="0"/>
                <a:sym typeface="+mn-ea"/>
              </a:rPr>
              <a:t> в связи с получением оценки </a:t>
            </a:r>
            <a:r>
              <a:rPr lang="ru-RU" b="1" dirty="0">
                <a:cs typeface="Times New Roman" panose="02020603050405020304" charset="0"/>
                <a:sym typeface="+mn-ea"/>
              </a:rPr>
              <a:t>«неудовлетворительно»</a:t>
            </a:r>
            <a:r>
              <a:rPr lang="ru-RU" dirty="0">
                <a:cs typeface="Times New Roman" panose="02020603050405020304" charset="0"/>
                <a:sym typeface="+mn-ea"/>
              </a:rPr>
              <a:t>, а также </a:t>
            </a:r>
            <a:r>
              <a:rPr lang="ru-RU" dirty="0" smtClean="0">
                <a:cs typeface="Times New Roman" panose="02020603050405020304" charset="0"/>
                <a:sym typeface="+mn-ea"/>
              </a:rPr>
              <a:t>аспиранты не прошедшие итоговую аттестацию по уважительной причине и </a:t>
            </a:r>
            <a:r>
              <a:rPr lang="ru-RU" b="1" dirty="0">
                <a:cs typeface="Times New Roman" panose="02020603050405020304" charset="0"/>
                <a:sym typeface="+mn-ea"/>
              </a:rPr>
              <a:t>не прошедшие</a:t>
            </a:r>
            <a:r>
              <a:rPr lang="ru-RU" dirty="0">
                <a:cs typeface="Times New Roman" panose="02020603050405020304" charset="0"/>
                <a:sym typeface="+mn-ea"/>
              </a:rPr>
              <a:t> </a:t>
            </a:r>
            <a:r>
              <a:rPr lang="ru-RU" dirty="0" smtClean="0">
                <a:cs typeface="Times New Roman" panose="02020603050405020304" charset="0"/>
                <a:sym typeface="+mn-ea"/>
              </a:rPr>
              <a:t>его </a:t>
            </a:r>
            <a:r>
              <a:rPr lang="ru-RU" b="1" dirty="0" smtClean="0">
                <a:cs typeface="Times New Roman" panose="02020603050405020304" charset="0"/>
                <a:sym typeface="+mn-ea"/>
              </a:rPr>
              <a:t>в </a:t>
            </a:r>
            <a:r>
              <a:rPr lang="ru-RU" b="1" dirty="0">
                <a:cs typeface="Times New Roman" panose="02020603050405020304" charset="0"/>
                <a:sym typeface="+mn-ea"/>
              </a:rPr>
              <a:t>установленный</a:t>
            </a:r>
            <a:r>
              <a:rPr lang="ru-RU" dirty="0">
                <a:cs typeface="Times New Roman" panose="02020603050405020304" charset="0"/>
                <a:sym typeface="+mn-ea"/>
              </a:rPr>
              <a:t> для них </a:t>
            </a:r>
            <a:r>
              <a:rPr lang="ru-RU" b="1" dirty="0">
                <a:cs typeface="Times New Roman" panose="02020603050405020304" charset="0"/>
                <a:sym typeface="+mn-ea"/>
              </a:rPr>
              <a:t>срок</a:t>
            </a:r>
            <a:r>
              <a:rPr lang="ru-RU" dirty="0">
                <a:cs typeface="Times New Roman" panose="02020603050405020304" charset="0"/>
                <a:sym typeface="+mn-ea"/>
              </a:rPr>
              <a:t> (в связи с неявкой на </a:t>
            </a:r>
            <a:r>
              <a:rPr lang="ru-RU" dirty="0" err="1" smtClean="0">
                <a:cs typeface="Times New Roman" panose="02020603050405020304" charset="0"/>
                <a:sym typeface="+mn-ea"/>
              </a:rPr>
              <a:t>атт.исп</a:t>
            </a:r>
            <a:r>
              <a:rPr lang="ru-RU" dirty="0" smtClean="0">
                <a:cs typeface="Times New Roman" panose="02020603050405020304" charset="0"/>
                <a:sym typeface="+mn-ea"/>
              </a:rPr>
              <a:t>. или </a:t>
            </a:r>
            <a:r>
              <a:rPr lang="ru-RU" dirty="0">
                <a:cs typeface="Times New Roman" panose="02020603050405020304" charset="0"/>
                <a:sym typeface="+mn-ea"/>
              </a:rPr>
              <a:t>получением оценки «неудовлетворительно»), </a:t>
            </a:r>
            <a:r>
              <a:rPr lang="ru-RU" b="1" dirty="0">
                <a:cs typeface="Times New Roman" panose="02020603050405020304" charset="0"/>
                <a:sym typeface="+mn-ea"/>
              </a:rPr>
              <a:t>отчисляются</a:t>
            </a:r>
            <a:r>
              <a:rPr lang="ru-RU" dirty="0">
                <a:cs typeface="Times New Roman" panose="02020603050405020304" charset="0"/>
                <a:sym typeface="+mn-ea"/>
              </a:rPr>
              <a:t> из аспирантуры МарГУ с выдачей справки об обучении </a:t>
            </a:r>
            <a:r>
              <a:rPr lang="ru-RU" b="1" dirty="0">
                <a:cs typeface="Times New Roman" panose="02020603050405020304" charset="0"/>
                <a:sym typeface="+mn-ea"/>
              </a:rPr>
              <a:t>как невыполнившие обязанности по добросовестному освоению</a:t>
            </a:r>
            <a:r>
              <a:rPr lang="ru-RU" dirty="0">
                <a:cs typeface="Times New Roman" panose="02020603050405020304" charset="0"/>
                <a:sym typeface="+mn-ea"/>
              </a:rPr>
              <a:t> образовательной </a:t>
            </a:r>
            <a:r>
              <a:rPr lang="ru-RU" b="1" dirty="0">
                <a:cs typeface="Times New Roman" panose="02020603050405020304" charset="0"/>
                <a:sym typeface="+mn-ea"/>
              </a:rPr>
              <a:t>программы</a:t>
            </a:r>
            <a:r>
              <a:rPr lang="ru-RU" dirty="0">
                <a:cs typeface="Times New Roman" panose="02020603050405020304" charset="0"/>
                <a:sym typeface="+mn-ea"/>
              </a:rPr>
              <a:t> и выполнению индивидуального плана работы аспиранта.</a:t>
            </a:r>
            <a:endParaRPr lang="ru-RU" dirty="0">
              <a:cs typeface="Times New Roman" panose="0202060305040502030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ru-RU" dirty="0" smtClean="0">
              <a:cs typeface="Times New Roman" panose="02020603050405020304" charset="0"/>
              <a:sym typeface="+mn-ea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cs typeface="Times New Roman" panose="02020603050405020304" charset="0"/>
                <a:sym typeface="+mn-ea"/>
              </a:rPr>
              <a:t>Лицо</a:t>
            </a:r>
            <a:r>
              <a:rPr lang="ru-RU" dirty="0">
                <a:cs typeface="Times New Roman" panose="02020603050405020304" charset="0"/>
                <a:sym typeface="+mn-ea"/>
              </a:rPr>
              <a:t>, не прошедшее </a:t>
            </a:r>
            <a:r>
              <a:rPr lang="ru-RU" dirty="0" smtClean="0">
                <a:cs typeface="Times New Roman" panose="02020603050405020304" charset="0"/>
                <a:sym typeface="+mn-ea"/>
              </a:rPr>
              <a:t>ИА</a:t>
            </a:r>
            <a:r>
              <a:rPr lang="ru-RU" dirty="0">
                <a:cs typeface="Times New Roman" panose="02020603050405020304" charset="0"/>
                <a:sym typeface="+mn-ea"/>
              </a:rPr>
              <a:t>, может </a:t>
            </a:r>
            <a:r>
              <a:rPr lang="ru-RU" b="1" dirty="0">
                <a:cs typeface="Times New Roman" panose="02020603050405020304" charset="0"/>
                <a:sym typeface="+mn-ea"/>
              </a:rPr>
              <a:t>повторно</a:t>
            </a:r>
            <a:r>
              <a:rPr lang="ru-RU" dirty="0">
                <a:cs typeface="Times New Roman" panose="02020603050405020304" charset="0"/>
                <a:sym typeface="+mn-ea"/>
              </a:rPr>
              <a:t> пройти </a:t>
            </a:r>
            <a:r>
              <a:rPr lang="ru-RU" dirty="0" smtClean="0">
                <a:cs typeface="Times New Roman" panose="02020603050405020304" charset="0"/>
                <a:sym typeface="+mn-ea"/>
              </a:rPr>
              <a:t>ИА </a:t>
            </a:r>
            <a:r>
              <a:rPr lang="ru-RU" dirty="0">
                <a:cs typeface="Times New Roman" panose="02020603050405020304" charset="0"/>
                <a:sym typeface="+mn-ea"/>
              </a:rPr>
              <a:t>не ранее </a:t>
            </a:r>
            <a:r>
              <a:rPr lang="ru-RU" dirty="0" smtClean="0">
                <a:cs typeface="Times New Roman" panose="02020603050405020304" charset="0"/>
                <a:sym typeface="+mn-ea"/>
              </a:rPr>
              <a:t>чем </a:t>
            </a:r>
            <a:r>
              <a:rPr lang="ru-RU" b="1" dirty="0" smtClean="0">
                <a:cs typeface="Times New Roman" panose="02020603050405020304" charset="0"/>
                <a:sym typeface="+mn-ea"/>
              </a:rPr>
              <a:t>через </a:t>
            </a:r>
            <a:r>
              <a:rPr lang="ru-RU" b="1" dirty="0">
                <a:cs typeface="Times New Roman" panose="02020603050405020304" charset="0"/>
                <a:sym typeface="+mn-ea"/>
              </a:rPr>
              <a:t>год </a:t>
            </a:r>
            <a:r>
              <a:rPr lang="ru-RU" dirty="0">
                <a:cs typeface="Times New Roman" panose="02020603050405020304" charset="0"/>
                <a:sym typeface="+mn-ea"/>
              </a:rPr>
              <a:t>и не позднее чем через пять лет после срока проведения ГИА, которая не пройдена аспирантом</a:t>
            </a:r>
            <a:r>
              <a:rPr lang="ru-RU" dirty="0" smtClean="0">
                <a:cs typeface="Times New Roman" panose="02020603050405020304" charset="0"/>
                <a:sym typeface="+mn-ea"/>
              </a:rPr>
              <a:t>.</a:t>
            </a:r>
            <a:endParaRPr lang="ru-RU" dirty="0">
              <a:cs typeface="Times New Roman" panose="02020603050405020304" charset="0"/>
            </a:endParaRPr>
          </a:p>
          <a:p>
            <a:endParaRPr lang="ru-RU" altLang="en-US" dirty="0"/>
          </a:p>
        </p:txBody>
      </p:sp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8272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8272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201295" y="196215"/>
            <a:ext cx="5522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Форс-мажорные обстоятельства или если вдруг...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8091-18B8-254B-96DD-A393C1B8A04D}" type="slidenum">
              <a:rPr lang="ru-RU" sz="900" smtClean="0"/>
            </a:fld>
            <a:endParaRPr lang="ru-RU" sz="900"/>
          </a:p>
        </p:txBody>
      </p:sp>
      <p:sp>
        <p:nvSpPr>
          <p:cNvPr id="6" name="Прямоугольник 5"/>
          <p:cNvSpPr/>
          <p:nvPr/>
        </p:nvSpPr>
        <p:spPr>
          <a:xfrm>
            <a:off x="399476" y="1275494"/>
            <a:ext cx="7937292" cy="451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Сопровождение выпускника осуществляется </a:t>
            </a:r>
            <a:r>
              <a:rPr lang="ru-RU" sz="1350" b="1" dirty="0">
                <a:solidFill>
                  <a:schemeClr val="tx1"/>
                </a:solidFill>
              </a:rPr>
              <a:t>в течение срока, составляющего не более 1 календарного года </a:t>
            </a:r>
            <a:r>
              <a:rPr lang="ru-RU" sz="1350" dirty="0">
                <a:solidFill>
                  <a:schemeClr val="tx1"/>
                </a:solidFill>
              </a:rPr>
              <a:t>после завершения освоения программы аспирантуры </a:t>
            </a:r>
            <a:r>
              <a:rPr lang="ru-RU" sz="1350" b="1" dirty="0">
                <a:solidFill>
                  <a:schemeClr val="tx1"/>
                </a:solidFill>
              </a:rPr>
              <a:t>на основании заявления</a:t>
            </a:r>
            <a:endParaRPr lang="ru-RU" sz="135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476" y="2355894"/>
            <a:ext cx="7937292" cy="6705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На период сопровождения МарГУ предоставляет выпускнику </a:t>
            </a:r>
            <a:r>
              <a:rPr lang="ru-RU" sz="1350" b="1" dirty="0">
                <a:solidFill>
                  <a:schemeClr val="tx1"/>
                </a:solidFill>
              </a:rPr>
              <a:t>доступ к инфраструктуре университета</a:t>
            </a:r>
            <a:r>
              <a:rPr lang="ru-RU" sz="1350" dirty="0">
                <a:solidFill>
                  <a:schemeClr val="tx1"/>
                </a:solidFill>
              </a:rPr>
              <a:t>, к информационно-образовательной среде и учебно-методическим материалам, библиотечным фондам и библиотечно-справочным системам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476" y="3169292"/>
            <a:ext cx="7937292" cy="649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МарГУ оказывает выпускнику сопровождение </a:t>
            </a:r>
            <a:r>
              <a:rPr lang="ru-RU" sz="1350" b="1" dirty="0">
                <a:solidFill>
                  <a:schemeClr val="tx1"/>
                </a:solidFill>
              </a:rPr>
              <a:t>по формированию комплекта документов</a:t>
            </a:r>
            <a:r>
              <a:rPr lang="ru-RU" sz="1350" dirty="0">
                <a:solidFill>
                  <a:schemeClr val="tx1"/>
                </a:solidFill>
              </a:rPr>
              <a:t>, предусмотренных перечнем, утвержденным Министерством науки и высшего образования Российской Федерации, для представления диссертации в диссертационный совет </a:t>
            </a: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476" y="3918500"/>
            <a:ext cx="7937292" cy="4901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Особенности сопровождения выпускников МарГУ в части, </a:t>
            </a:r>
            <a:r>
              <a:rPr lang="ru-RU" sz="1350" b="1" dirty="0">
                <a:solidFill>
                  <a:schemeClr val="tx1"/>
                </a:solidFill>
              </a:rPr>
              <a:t>не урегулированной законодательством</a:t>
            </a:r>
            <a:r>
              <a:rPr lang="ru-RU" sz="1350" dirty="0">
                <a:solidFill>
                  <a:schemeClr val="tx1"/>
                </a:solidFill>
              </a:rPr>
              <a:t> Российской Федерации об образовании, </a:t>
            </a:r>
            <a:r>
              <a:rPr lang="ru-RU" sz="1350" b="1" dirty="0">
                <a:solidFill>
                  <a:schemeClr val="tx1"/>
                </a:solidFill>
              </a:rPr>
              <a:t>определяются в порядке, установленном приказом ректора</a:t>
            </a:r>
            <a:r>
              <a:rPr lang="ru-RU" sz="1350" dirty="0">
                <a:solidFill>
                  <a:schemeClr val="tx1"/>
                </a:solidFill>
              </a:rPr>
              <a:t> </a:t>
            </a: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476" y="1896898"/>
            <a:ext cx="7937292" cy="323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Приказом ректора </a:t>
            </a:r>
            <a:r>
              <a:rPr lang="ru-RU" sz="1350" b="1" dirty="0">
                <a:solidFill>
                  <a:schemeClr val="tx1"/>
                </a:solidFill>
              </a:rPr>
              <a:t>создается комиссия для рассмотрения заявлений</a:t>
            </a:r>
            <a:endParaRPr lang="ru-RU" sz="1350" b="1" dirty="0">
              <a:solidFill>
                <a:schemeClr val="tx1"/>
              </a:solidFill>
            </a:endParaRPr>
          </a:p>
        </p:txBody>
      </p:sp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8272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8272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201295" y="196215"/>
            <a:ext cx="552259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Сопровождение выпускников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03761" y="1347660"/>
          <a:ext cx="6146165" cy="21443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9670"/>
                <a:gridCol w="2174875"/>
                <a:gridCol w="2801620"/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Годы</a:t>
                      </a:r>
                      <a:endParaRPr lang="ru-RU" sz="1500" dirty="0">
                        <a:effectLst/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54768" marR="547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Кол-во выпускников</a:t>
                      </a:r>
                      <a:endParaRPr lang="ru-RU" sz="1500">
                        <a:effectLst/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54768" marR="547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Кол-во защит</a:t>
                      </a:r>
                      <a:endParaRPr lang="ru-RU" sz="1500">
                        <a:effectLst/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54768" marR="547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8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2019</a:t>
                      </a:r>
                      <a:endParaRPr lang="ru-RU" sz="1500" dirty="0">
                        <a:effectLst/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54768" marR="547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charset="0"/>
                          <a:ea typeface="Calibri" panose="020F0502020204030204" charset="0"/>
                        </a:rPr>
                        <a:t>19</a:t>
                      </a:r>
                      <a:endParaRPr lang="ru-RU" sz="1500" dirty="0">
                        <a:effectLst/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54768" marR="547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 (15,8%)</a:t>
                      </a:r>
                      <a:endParaRPr lang="ru-RU" sz="1500" dirty="0">
                        <a:effectLst/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54768" marR="547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8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2020</a:t>
                      </a:r>
                      <a:endParaRPr lang="ru-RU" sz="1500" dirty="0">
                        <a:effectLst/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54768" marR="547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charset="0"/>
                          <a:ea typeface="Calibri" panose="020F0502020204030204" charset="0"/>
                        </a:rPr>
                        <a:t>13</a:t>
                      </a:r>
                      <a:endParaRPr lang="ru-RU" sz="1500" dirty="0">
                        <a:effectLst/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54768" marR="547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 (30,8%)</a:t>
                      </a:r>
                      <a:endParaRPr lang="ru-RU" sz="1500" dirty="0">
                        <a:effectLst/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54768" marR="547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8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2021</a:t>
                      </a:r>
                      <a:endParaRPr lang="ru-RU" sz="1500">
                        <a:effectLst/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54768" marR="547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charset="0"/>
                          <a:ea typeface="Calibri" panose="020F0502020204030204" charset="0"/>
                        </a:rPr>
                        <a:t>18</a:t>
                      </a:r>
                      <a:endParaRPr lang="ru-RU" sz="1500" dirty="0">
                        <a:effectLst/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54768" marR="547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 (28%)</a:t>
                      </a:r>
                      <a:endParaRPr lang="ru-RU" sz="1500" dirty="0">
                        <a:effectLst/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54768" marR="547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2022</a:t>
                      </a:r>
                      <a:endParaRPr lang="ru-RU" sz="1500" dirty="0">
                        <a:effectLst/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54768" marR="547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charset="0"/>
                          <a:ea typeface="Calibri" panose="020F0502020204030204" charset="0"/>
                        </a:rPr>
                        <a:t>18</a:t>
                      </a:r>
                      <a:endParaRPr lang="ru-RU" sz="1500" dirty="0">
                        <a:effectLst/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54768" marR="547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 (55,5%)</a:t>
                      </a:r>
                      <a:endParaRPr lang="ru-RU" sz="1500" dirty="0">
                        <a:effectLst/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54768" marR="547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8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charset="0"/>
                          <a:ea typeface="Calibri" panose="020F0502020204030204" charset="0"/>
                        </a:rPr>
                        <a:t>202</a:t>
                      </a:r>
                      <a:r>
                        <a:rPr lang="ru-RU" altLang="en-US" sz="1500" dirty="0">
                          <a:effectLst/>
                          <a:latin typeface="Calibri" panose="020F0502020204030204" charset="0"/>
                          <a:ea typeface="Calibri" panose="020F0502020204030204" charset="0"/>
                        </a:rPr>
                        <a:t>3</a:t>
                      </a:r>
                      <a:endParaRPr lang="ru-RU" altLang="en-US" sz="1500" dirty="0">
                        <a:effectLst/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54768" marR="547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charset="0"/>
                          <a:ea typeface="Calibri" panose="020F0502020204030204" charset="0"/>
                        </a:rPr>
                        <a:t>20</a:t>
                      </a:r>
                      <a:endParaRPr lang="ru-RU" sz="1500" dirty="0">
                        <a:effectLst/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54768" marR="547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dirty="0">
                          <a:effectLst/>
                          <a:latin typeface="Calibri" panose="020F0502020204030204" charset="0"/>
                          <a:ea typeface="Calibri" panose="020F0502020204030204" charset="0"/>
                        </a:rPr>
                        <a:t>6 </a:t>
                      </a:r>
                      <a:r>
                        <a:rPr lang="ru-RU" sz="1500" dirty="0">
                          <a:effectLst/>
                        </a:rPr>
                        <a:t>(30%)</a:t>
                      </a:r>
                      <a:endParaRPr lang="ru-RU" sz="1500" dirty="0">
                        <a:effectLst/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54768" marR="547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Всего</a:t>
                      </a:r>
                      <a:endParaRPr lang="ru-RU" sz="1500" b="1">
                        <a:effectLst/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54768" marR="547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88</a:t>
                      </a:r>
                      <a:endParaRPr lang="ru-RU" sz="1500" b="1" dirty="0">
                        <a:effectLst/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54768" marR="547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28</a:t>
                      </a:r>
                      <a:r>
                        <a:rPr lang="ru-RU" sz="1500" b="1" dirty="0">
                          <a:effectLst/>
                        </a:rPr>
                        <a:t> (31</a:t>
                      </a:r>
                      <a:r>
                        <a:rPr lang="en-US" sz="1500" b="1" dirty="0">
                          <a:effectLst/>
                        </a:rPr>
                        <a:t>,</a:t>
                      </a:r>
                      <a:r>
                        <a:rPr lang="ru-RU" altLang="en-US" sz="1500" b="1" dirty="0">
                          <a:effectLst/>
                        </a:rPr>
                        <a:t>8</a:t>
                      </a:r>
                      <a:r>
                        <a:rPr lang="ru-RU" sz="1500" b="1" dirty="0">
                          <a:effectLst/>
                        </a:rPr>
                        <a:t>%)</a:t>
                      </a:r>
                      <a:endParaRPr lang="ru-RU" sz="1500" b="1" dirty="0">
                        <a:effectLst/>
                        <a:latin typeface="Calibri" panose="020F0502020204030204" charset="0"/>
                        <a:ea typeface="Calibri" panose="020F0502020204030204" charset="0"/>
                      </a:endParaRPr>
                    </a:p>
                  </a:txBody>
                  <a:tcPr marL="54768" marR="547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2844165" y="3796189"/>
            <a:ext cx="373094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600"/>
              <a:t>Прогноз на 2024 год: </a:t>
            </a:r>
            <a:endParaRPr lang="ru-RU" altLang="en-US" sz="1600"/>
          </a:p>
          <a:p>
            <a:r>
              <a:rPr lang="ru-RU" altLang="en-US" sz="1600"/>
              <a:t>выпуск 36</a:t>
            </a:r>
            <a:endParaRPr lang="ru-RU" altLang="en-US" sz="1600"/>
          </a:p>
          <a:p>
            <a:r>
              <a:rPr lang="ru-RU" altLang="en-US" sz="1600"/>
              <a:t>количество защит: 12 (33,3 %)</a:t>
            </a:r>
            <a:endParaRPr lang="ru-RU" altLang="en-US" sz="1600"/>
          </a:p>
        </p:txBody>
      </p:sp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8272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8272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201295" y="196215"/>
            <a:ext cx="5522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Количество защит диссертаций аспирантами МарГУ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en-US" sz="2000"/>
              <a:t>аспирантов - 146 человек (115 чел. - очная форма обучения)</a:t>
            </a:r>
            <a:endParaRPr lang="ru-RU" altLang="en-US" sz="2000"/>
          </a:p>
          <a:p>
            <a:endParaRPr lang="ru-RU" altLang="en-US" sz="2000"/>
          </a:p>
          <a:p>
            <a:r>
              <a:rPr lang="ru-RU" altLang="en-US" sz="2000"/>
              <a:t>прикрепленных для консультационной помощи научного руководителя - 7 чел.</a:t>
            </a:r>
            <a:endParaRPr lang="ru-RU" altLang="en-US" sz="2000"/>
          </a:p>
          <a:p>
            <a:endParaRPr lang="ru-RU" altLang="en-US" sz="2000"/>
          </a:p>
          <a:p>
            <a:pPr marL="0" indent="0" algn="ctr">
              <a:buNone/>
            </a:pPr>
            <a:r>
              <a:rPr lang="ru-RU" altLang="en-US" sz="2000"/>
              <a:t>Был проведен конкурс в докторантуру</a:t>
            </a:r>
            <a:endParaRPr lang="ru-RU" altLang="en-US" sz="2000"/>
          </a:p>
          <a:p>
            <a:pPr marL="0" indent="0" algn="ctr">
              <a:buNone/>
            </a:pPr>
            <a:r>
              <a:rPr lang="ru-RU" altLang="en-US" sz="2000"/>
              <a:t>Докторант - 1 человек</a:t>
            </a:r>
            <a:endParaRPr lang="ru-RU" altLang="en-US" sz="2000"/>
          </a:p>
        </p:txBody>
      </p:sp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8272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8272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201295" y="196215"/>
            <a:ext cx="5522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Количество аспирантов 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на 1 декабря 2023 года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67005" y="909955"/>
            <a:ext cx="8646160" cy="3616325"/>
          </a:xfrm>
        </p:spPr>
        <p:txBody>
          <a:bodyPr>
            <a:normAutofit fontScale="57500" lnSpcReduction="10000"/>
          </a:bodyPr>
          <a:lstStyle/>
          <a:p>
            <a:pPr algn="just"/>
            <a:r>
              <a:rPr lang="ru-RU" altLang="en-US">
                <a:latin typeface="Arial" panose="020B0604020202020204" pitchFamily="34" charset="0"/>
                <a:cs typeface="Arial" panose="020B0604020202020204" pitchFamily="34" charset="0"/>
              </a:rPr>
              <a:t>Аспиранты пользуются бесплатно оборудованием, лабораториями, учебно-методическими кабинетами, библиотеками, а также правом на командировки, в том числе в высшие учебные заведения, участие в экспедициях для проведения работ по избранным темам научных исследований наравне с научно- педагогическими и научными работниками университета. </a:t>
            </a:r>
            <a:endParaRPr lang="ru-RU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>
                <a:latin typeface="Arial" panose="020B0604020202020204" pitchFamily="34" charset="0"/>
                <a:cs typeface="Arial" panose="020B0604020202020204" pitchFamily="34" charset="0"/>
              </a:rPr>
              <a:t>Аспиранты, обучающиеся в очной аспирантуре за счет средств бюджета, обеспечиваются стипендией в установленном размере; иногородним предоставляется общежитие. </a:t>
            </a:r>
            <a:endParaRPr lang="ru-RU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en-US">
                <a:latin typeface="Arial" panose="020B0604020202020204" pitchFamily="34" charset="0"/>
                <a:cs typeface="Arial" panose="020B0604020202020204" pitchFamily="34" charset="0"/>
              </a:rPr>
              <a:t>Аспиранты, обучающиеся в очной аспирантуре, пользуются ежегодно каникулами продолжительностью 6-8 недель.</a:t>
            </a:r>
            <a:endParaRPr lang="ru-R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8272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8272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1295" y="196215"/>
            <a:ext cx="552259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Права аспирантов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86690" y="987425"/>
            <a:ext cx="8769985" cy="3804285"/>
          </a:xfrm>
        </p:spPr>
        <p:txBody>
          <a:bodyPr>
            <a:noAutofit/>
          </a:bodyPr>
          <a:lstStyle/>
          <a:p>
            <a:r>
              <a:rPr lang="ru-RU" altLang="en-US" sz="1800" dirty="0"/>
              <a:t>полностью выполнять в установленные сроки все виды занятий, предусмотренных индивидуальным планом подготовки аспиранта; </a:t>
            </a:r>
            <a:endParaRPr lang="ru-RU" altLang="en-US" sz="1800" dirty="0"/>
          </a:p>
          <a:p>
            <a:r>
              <a:rPr lang="ru-RU" altLang="en-US" sz="1800" dirty="0"/>
              <a:t>сдать кандидатские экзамены по </a:t>
            </a:r>
            <a:r>
              <a:rPr lang="ru-RU" altLang="en-US" sz="1800" dirty="0" smtClean="0"/>
              <a:t>истории </a:t>
            </a:r>
            <a:r>
              <a:rPr lang="ru-RU" altLang="en-US" sz="1800" dirty="0"/>
              <a:t>и </a:t>
            </a:r>
            <a:r>
              <a:rPr lang="ru-RU" altLang="en-US" sz="1800" dirty="0" smtClean="0"/>
              <a:t>философии науки</a:t>
            </a:r>
            <a:r>
              <a:rPr lang="ru-RU" altLang="en-US" sz="1800" dirty="0"/>
              <a:t>, иностранному языку и специальной дисциплине; </a:t>
            </a:r>
            <a:endParaRPr lang="ru-RU" altLang="en-US" sz="1800" dirty="0"/>
          </a:p>
          <a:p>
            <a:r>
              <a:rPr lang="ru-RU" altLang="en-US" sz="1800" dirty="0"/>
              <a:t>сдать экзамены и зачеты по основной образовательной программе аспиранта по выбранной специальности; </a:t>
            </a:r>
            <a:endParaRPr lang="ru-RU" altLang="en-US" sz="1800" dirty="0"/>
          </a:p>
          <a:p>
            <a:r>
              <a:rPr lang="ru-RU" altLang="en-US" sz="1800" dirty="0"/>
              <a:t>пройти в установленные сроки педагогическую практику и представить отчет о педагогической практике аспиранта; </a:t>
            </a:r>
            <a:endParaRPr lang="ru-RU" altLang="en-US" sz="1800" dirty="0"/>
          </a:p>
          <a:p>
            <a:r>
              <a:rPr lang="ru-RU" altLang="en-US" sz="1800" dirty="0"/>
              <a:t>принимать участие в научных конференциях и публиковать результаты научно-исследовательской работы; </a:t>
            </a:r>
            <a:endParaRPr lang="ru-RU" altLang="en-US" sz="1800" dirty="0"/>
          </a:p>
          <a:p>
            <a:r>
              <a:rPr lang="ru-RU" altLang="en-US" sz="1800" dirty="0"/>
              <a:t>завершить работу над диссертацией и представить ее на кафедру для обсуждения и получения соответствующего заключения. </a:t>
            </a:r>
            <a:endParaRPr lang="ru-RU" altLang="en-US" sz="1800" dirty="0"/>
          </a:p>
        </p:txBody>
      </p:sp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9" y="268272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88153" y="268272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2" y="12295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1295" y="196215"/>
            <a:ext cx="552259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Обязанности аспирантов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195" y="123190"/>
            <a:ext cx="6433185" cy="857250"/>
          </a:xfrm>
        </p:spPr>
        <p:txBody>
          <a:bodyPr/>
          <a:lstStyle/>
          <a:p>
            <a:r>
              <a:rPr lang="ru-RU" altLang="en-US">
                <a:sym typeface="+mn-ea"/>
              </a:rPr>
              <a:t>Документы для поступления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707905" y="1224136"/>
            <a:ext cx="5256390" cy="3795886"/>
          </a:xfrm>
        </p:spPr>
        <p:txBody>
          <a:bodyPr>
            <a:normAutofit fontScale="25000" lnSpcReduction="20000"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altLang="en-US" sz="5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Приложить документы</a:t>
            </a:r>
            <a:endParaRPr lang="ru-RU" altLang="en-US" sz="5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indent="-171450">
              <a:buFont typeface="Wingdings" panose="05000000000000000000" charset="0"/>
              <a:buChar char="Ø"/>
            </a:pPr>
            <a:r>
              <a:rPr lang="ru-RU" altLang="en-US" sz="5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копия документа, подтверждающего ограниченные возможности здоровья или инвалидность, требующие создания специальных условий;</a:t>
            </a:r>
            <a:endParaRPr lang="ru-RU" altLang="en-US" sz="5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indent="-171450">
              <a:buFont typeface="Wingdings" panose="05000000000000000000" charset="0"/>
              <a:buChar char="Ø"/>
            </a:pPr>
            <a:r>
              <a:rPr lang="ru-RU" altLang="en-US" sz="5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копия заключения федерального учреждения медико-социальной экспертизы об отсутствии противопоказаний для обучения в университете (для лиц с ограниченными возможностями здоровья);</a:t>
            </a:r>
            <a:endParaRPr lang="ru-RU" altLang="en-US" sz="5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indent="-171450">
              <a:buFont typeface="Wingdings" panose="05000000000000000000" charset="0"/>
              <a:buChar char="Ø"/>
            </a:pPr>
            <a:r>
              <a:rPr lang="ru-RU" altLang="en-US" sz="5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список опубликованных научных работ, изобретений и отчетов по НИР с их приложением (форма 16);</a:t>
            </a:r>
            <a:endParaRPr lang="ru-RU" altLang="en-US" sz="5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indent="-171450">
              <a:buFont typeface="Wingdings" panose="05000000000000000000" charset="0"/>
              <a:buChar char="Ø"/>
            </a:pPr>
            <a:r>
              <a:rPr lang="ru-RU" altLang="en-US" sz="5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оттиски опубликованных работ, изобретений и отчетов по НИР;</a:t>
            </a:r>
            <a:endParaRPr lang="ru-RU" altLang="en-US" sz="5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indent="-171450">
              <a:buFont typeface="Wingdings" panose="05000000000000000000" charset="0"/>
              <a:buChar char="Ø"/>
            </a:pPr>
            <a:r>
              <a:rPr lang="ru-RU" altLang="en-US" sz="5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реферат по избранному направлению подготовки, раскрывающий один из аспектов предполагаемой темы диссертации (для лиц, не имеющих публикаций);</a:t>
            </a:r>
            <a:endParaRPr lang="ru-RU" altLang="en-US" sz="5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indent="-171450">
              <a:buFont typeface="Wingdings" panose="05000000000000000000" charset="0"/>
              <a:buChar char="Ø"/>
            </a:pPr>
            <a:r>
              <a:rPr lang="ru-RU" altLang="en-US" sz="5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рекомендация для поступления в аспирантуру (если имеется);</a:t>
            </a:r>
            <a:endParaRPr lang="ru-RU" altLang="en-US" sz="5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indent="-171450">
              <a:buFont typeface="Wingdings" panose="05000000000000000000" charset="0"/>
              <a:buChar char="Ø"/>
            </a:pPr>
            <a:r>
              <a:rPr lang="ru-RU" altLang="en-US" sz="5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справка о сданных кандидатских экзаменах (для лиц, сдавших кандидатские экзамены);</a:t>
            </a:r>
            <a:endParaRPr lang="ru-RU" altLang="en-US" sz="5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indent="-171450">
              <a:buFont typeface="Wingdings" panose="05000000000000000000" charset="0"/>
              <a:buChar char="Ø"/>
            </a:pPr>
            <a:r>
              <a:rPr lang="ru-RU" altLang="en-US" sz="5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если претендент имеет какие-то индивидуальные достижения, за которые можно получить дополнительные баллы, он предоставляет доказательства. </a:t>
            </a:r>
            <a:endParaRPr lang="ru-RU" altLang="en-US" sz="5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ее содержимое 2"/>
          <p:cNvSpPr>
            <a:spLocks noGrp="1"/>
          </p:cNvSpPr>
          <p:nvPr/>
        </p:nvSpPr>
        <p:spPr>
          <a:xfrm>
            <a:off x="107315" y="1203960"/>
            <a:ext cx="3836035" cy="3839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паспорт (или заменяющий его документ) (</a:t>
            </a:r>
            <a:r>
              <a:rPr lang="ru-RU" altLang="en-US" sz="2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оригинал+копия</a:t>
            </a:r>
            <a:r>
              <a:rPr lang="ru-RU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 </a:t>
            </a:r>
            <a:endParaRPr lang="ru-RU" alt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ru-RU" alt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СНИЛС (</a:t>
            </a:r>
            <a:r>
              <a:rPr lang="ru-RU" altLang="en-US" sz="2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оригинал+копия</a:t>
            </a:r>
            <a:r>
              <a:rPr lang="ru-RU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ru-RU" alt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ru-RU" alt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диплом о высшем образовании (</a:t>
            </a:r>
            <a:r>
              <a:rPr lang="ru-RU" altLang="en-US" sz="2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оригинал+копия</a:t>
            </a:r>
            <a:r>
              <a:rPr lang="ru-RU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 с приложением (</a:t>
            </a:r>
            <a:r>
              <a:rPr lang="ru-RU" altLang="en-US" sz="20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оригинал+копия</a:t>
            </a:r>
            <a:r>
              <a:rPr lang="ru-RU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 </a:t>
            </a:r>
            <a:endParaRPr lang="ru-RU" alt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ru-RU" alt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фотографии: 3 шт. – 3х4 </a:t>
            </a:r>
            <a:endParaRPr lang="ru-RU" alt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Рисунок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08" y="70168"/>
            <a:ext cx="1174115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15" y="123190"/>
            <a:ext cx="6355715" cy="857250"/>
          </a:xfrm>
        </p:spPr>
        <p:txBody>
          <a:bodyPr/>
          <a:lstStyle/>
          <a:p>
            <a:r>
              <a:rPr lang="ru-RU" altLang="en-US"/>
              <a:t>диссертационные советы </a:t>
            </a:r>
            <a:br>
              <a:rPr lang="ru-RU" altLang="en-US"/>
            </a:br>
            <a:r>
              <a:rPr lang="ru-RU" altLang="en-US"/>
              <a:t>при Маргу</a:t>
            </a:r>
            <a:endParaRPr lang="ru-RU" altLang="en-US"/>
          </a:p>
        </p:txBody>
      </p:sp>
      <p:pic>
        <p:nvPicPr>
          <p:cNvPr id="5" name="Рисунок 1"/>
          <p:cNvPicPr/>
          <p:nvPr/>
        </p:nvPicPr>
        <p:blipFill rotWithShape="1">
          <a:blip r:embed="rId1"/>
          <a:srcRect l="63856" t="24199" r="3515" b="34876"/>
          <a:stretch>
            <a:fillRect/>
          </a:stretch>
        </p:blipFill>
        <p:spPr bwMode="auto">
          <a:xfrm>
            <a:off x="9039225" y="460375"/>
            <a:ext cx="1935480" cy="136525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1"/>
          <p:cNvPicPr/>
          <p:nvPr/>
        </p:nvPicPr>
        <p:blipFill rotWithShape="1">
          <a:blip r:embed="rId1"/>
          <a:srcRect l="63856" t="24199" r="3515" b="34876"/>
          <a:stretch>
            <a:fillRect/>
          </a:stretch>
        </p:blipFill>
        <p:spPr bwMode="auto">
          <a:xfrm>
            <a:off x="9166225" y="587375"/>
            <a:ext cx="1935480" cy="1365250"/>
          </a:xfrm>
          <a:prstGeom prst="rect">
            <a:avLst/>
          </a:prstGeom>
          <a:ln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8143875" y="261048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altLang="en-US"/>
          </a:p>
        </p:txBody>
      </p:sp>
      <p:pic>
        <p:nvPicPr>
          <p:cNvPr id="7" name="Рисунок 1"/>
          <p:cNvPicPr/>
          <p:nvPr/>
        </p:nvPicPr>
        <p:blipFill rotWithShape="1">
          <a:blip r:embed="rId1"/>
          <a:srcRect l="63856" t="24199" r="3515" b="34876"/>
          <a:stretch>
            <a:fillRect/>
          </a:stretch>
        </p:blipFill>
        <p:spPr bwMode="auto">
          <a:xfrm>
            <a:off x="9293225" y="714375"/>
            <a:ext cx="1935480" cy="136525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1"/>
          <p:cNvPicPr/>
          <p:nvPr/>
        </p:nvPicPr>
        <p:blipFill rotWithShape="1">
          <a:blip r:embed="rId1"/>
          <a:srcRect l="63856" t="24199" r="3515" b="34876"/>
          <a:stretch>
            <a:fillRect/>
          </a:stretch>
        </p:blipFill>
        <p:spPr bwMode="auto">
          <a:xfrm>
            <a:off x="9420225" y="841375"/>
            <a:ext cx="1935480" cy="1365250"/>
          </a:xfrm>
          <a:prstGeom prst="rect">
            <a:avLst/>
          </a:prstGeom>
          <a:ln>
            <a:noFill/>
          </a:ln>
        </p:spPr>
      </p:pic>
      <p:grpSp>
        <p:nvGrpSpPr>
          <p:cNvPr id="3" name="object 2"/>
          <p:cNvGrpSpPr/>
          <p:nvPr/>
        </p:nvGrpSpPr>
        <p:grpSpPr>
          <a:xfrm>
            <a:off x="467995" y="1751330"/>
            <a:ext cx="3419475" cy="2374265"/>
            <a:chOff x="797051" y="1912620"/>
            <a:chExt cx="4226560" cy="265366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" name="object 3"/>
            <p:cNvSpPr/>
            <p:nvPr/>
          </p:nvSpPr>
          <p:spPr>
            <a:xfrm>
              <a:off x="803147" y="1918716"/>
              <a:ext cx="4215765" cy="2641600"/>
            </a:xfrm>
            <a:custGeom>
              <a:avLst/>
              <a:gdLst/>
              <a:ahLst/>
              <a:cxnLst/>
              <a:rect l="l" t="t" r="r" b="b"/>
              <a:pathLst>
                <a:path w="4215765" h="2641600">
                  <a:moveTo>
                    <a:pt x="4215384" y="2641091"/>
                  </a:moveTo>
                  <a:lnTo>
                    <a:pt x="0" y="2641091"/>
                  </a:lnTo>
                  <a:lnTo>
                    <a:pt x="0" y="0"/>
                  </a:lnTo>
                  <a:lnTo>
                    <a:pt x="4215384" y="0"/>
                  </a:lnTo>
                  <a:lnTo>
                    <a:pt x="4215384" y="264109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11" name="object 4"/>
            <p:cNvSpPr/>
            <p:nvPr/>
          </p:nvSpPr>
          <p:spPr>
            <a:xfrm>
              <a:off x="797051" y="1912620"/>
              <a:ext cx="4226560" cy="2653665"/>
            </a:xfrm>
            <a:custGeom>
              <a:avLst/>
              <a:gdLst/>
              <a:ahLst/>
              <a:cxnLst/>
              <a:rect l="l" t="t" r="r" b="b"/>
              <a:pathLst>
                <a:path w="4226560" h="2653665">
                  <a:moveTo>
                    <a:pt x="4226052" y="2653284"/>
                  </a:moveTo>
                  <a:lnTo>
                    <a:pt x="0" y="2653284"/>
                  </a:lnTo>
                  <a:lnTo>
                    <a:pt x="0" y="0"/>
                  </a:lnTo>
                  <a:lnTo>
                    <a:pt x="4226052" y="0"/>
                  </a:lnTo>
                  <a:lnTo>
                    <a:pt x="4226052" y="6096"/>
                  </a:lnTo>
                  <a:lnTo>
                    <a:pt x="10668" y="6096"/>
                  </a:lnTo>
                  <a:lnTo>
                    <a:pt x="6096" y="12192"/>
                  </a:lnTo>
                  <a:lnTo>
                    <a:pt x="10668" y="12192"/>
                  </a:lnTo>
                  <a:lnTo>
                    <a:pt x="10668" y="2642616"/>
                  </a:lnTo>
                  <a:lnTo>
                    <a:pt x="6096" y="2642616"/>
                  </a:lnTo>
                  <a:lnTo>
                    <a:pt x="10668" y="2647188"/>
                  </a:lnTo>
                  <a:lnTo>
                    <a:pt x="4226052" y="2647188"/>
                  </a:lnTo>
                  <a:lnTo>
                    <a:pt x="4226052" y="2653284"/>
                  </a:lnTo>
                  <a:close/>
                </a:path>
                <a:path w="4226560" h="2653665">
                  <a:moveTo>
                    <a:pt x="10668" y="12192"/>
                  </a:moveTo>
                  <a:lnTo>
                    <a:pt x="6096" y="12192"/>
                  </a:lnTo>
                  <a:lnTo>
                    <a:pt x="10668" y="6096"/>
                  </a:lnTo>
                  <a:lnTo>
                    <a:pt x="10668" y="12192"/>
                  </a:lnTo>
                  <a:close/>
                </a:path>
                <a:path w="4226560" h="2653665">
                  <a:moveTo>
                    <a:pt x="4215384" y="12192"/>
                  </a:moveTo>
                  <a:lnTo>
                    <a:pt x="10668" y="12192"/>
                  </a:lnTo>
                  <a:lnTo>
                    <a:pt x="10668" y="6096"/>
                  </a:lnTo>
                  <a:lnTo>
                    <a:pt x="4215384" y="6096"/>
                  </a:lnTo>
                  <a:lnTo>
                    <a:pt x="4215384" y="12192"/>
                  </a:lnTo>
                  <a:close/>
                </a:path>
                <a:path w="4226560" h="2653665">
                  <a:moveTo>
                    <a:pt x="4215384" y="2647188"/>
                  </a:moveTo>
                  <a:lnTo>
                    <a:pt x="4215384" y="6096"/>
                  </a:lnTo>
                  <a:lnTo>
                    <a:pt x="4221480" y="12192"/>
                  </a:lnTo>
                  <a:lnTo>
                    <a:pt x="4226052" y="12192"/>
                  </a:lnTo>
                  <a:lnTo>
                    <a:pt x="4226052" y="2642616"/>
                  </a:lnTo>
                  <a:lnTo>
                    <a:pt x="4221480" y="2642616"/>
                  </a:lnTo>
                  <a:lnTo>
                    <a:pt x="4215384" y="2647188"/>
                  </a:lnTo>
                  <a:close/>
                </a:path>
                <a:path w="4226560" h="2653665">
                  <a:moveTo>
                    <a:pt x="4226052" y="12192"/>
                  </a:moveTo>
                  <a:lnTo>
                    <a:pt x="4221480" y="12192"/>
                  </a:lnTo>
                  <a:lnTo>
                    <a:pt x="4215384" y="6096"/>
                  </a:lnTo>
                  <a:lnTo>
                    <a:pt x="4226052" y="6096"/>
                  </a:lnTo>
                  <a:lnTo>
                    <a:pt x="4226052" y="12192"/>
                  </a:lnTo>
                  <a:close/>
                </a:path>
                <a:path w="4226560" h="2653665">
                  <a:moveTo>
                    <a:pt x="10668" y="2647188"/>
                  </a:moveTo>
                  <a:lnTo>
                    <a:pt x="6096" y="2642616"/>
                  </a:lnTo>
                  <a:lnTo>
                    <a:pt x="10668" y="2642616"/>
                  </a:lnTo>
                  <a:lnTo>
                    <a:pt x="10668" y="2647188"/>
                  </a:lnTo>
                  <a:close/>
                </a:path>
                <a:path w="4226560" h="2653665">
                  <a:moveTo>
                    <a:pt x="4215384" y="2647188"/>
                  </a:moveTo>
                  <a:lnTo>
                    <a:pt x="10668" y="2647188"/>
                  </a:lnTo>
                  <a:lnTo>
                    <a:pt x="10668" y="2642616"/>
                  </a:lnTo>
                  <a:lnTo>
                    <a:pt x="4215384" y="2642616"/>
                  </a:lnTo>
                  <a:lnTo>
                    <a:pt x="4215384" y="2647188"/>
                  </a:lnTo>
                  <a:close/>
                </a:path>
                <a:path w="4226560" h="2653665">
                  <a:moveTo>
                    <a:pt x="4226052" y="2647188"/>
                  </a:moveTo>
                  <a:lnTo>
                    <a:pt x="4215384" y="2647188"/>
                  </a:lnTo>
                  <a:lnTo>
                    <a:pt x="4221480" y="2642616"/>
                  </a:lnTo>
                  <a:lnTo>
                    <a:pt x="4226052" y="2642616"/>
                  </a:lnTo>
                  <a:lnTo>
                    <a:pt x="4226052" y="2647188"/>
                  </a:lnTo>
                  <a:close/>
                </a:path>
              </a:pathLst>
            </a:custGeom>
            <a:solidFill>
              <a:srgbClr val="592311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</p:grpSp>
      <p:grpSp>
        <p:nvGrpSpPr>
          <p:cNvPr id="12" name="object 8"/>
          <p:cNvGrpSpPr/>
          <p:nvPr/>
        </p:nvGrpSpPr>
        <p:grpSpPr>
          <a:xfrm>
            <a:off x="626745" y="1370965"/>
            <a:ext cx="3128010" cy="330835"/>
            <a:chOff x="1266444" y="1915667"/>
            <a:chExt cx="3289300" cy="441959"/>
          </a:xfrm>
        </p:grpSpPr>
        <p:pic>
          <p:nvPicPr>
            <p:cNvPr id="13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9492" y="1918716"/>
              <a:ext cx="3282696" cy="435863"/>
            </a:xfrm>
            <a:prstGeom prst="rect">
              <a:avLst/>
            </a:prstGeom>
          </p:spPr>
        </p:pic>
        <p:sp>
          <p:nvSpPr>
            <p:cNvPr id="14" name="object 10"/>
            <p:cNvSpPr/>
            <p:nvPr/>
          </p:nvSpPr>
          <p:spPr>
            <a:xfrm>
              <a:off x="1266444" y="1915667"/>
              <a:ext cx="3289300" cy="441959"/>
            </a:xfrm>
            <a:custGeom>
              <a:avLst/>
              <a:gdLst/>
              <a:ahLst/>
              <a:cxnLst/>
              <a:rect l="l" t="t" r="r" b="b"/>
              <a:pathLst>
                <a:path w="3289300" h="441960">
                  <a:moveTo>
                    <a:pt x="3288792" y="441960"/>
                  </a:moveTo>
                  <a:lnTo>
                    <a:pt x="0" y="441960"/>
                  </a:lnTo>
                  <a:lnTo>
                    <a:pt x="0" y="0"/>
                  </a:lnTo>
                  <a:lnTo>
                    <a:pt x="3288792" y="0"/>
                  </a:lnTo>
                  <a:lnTo>
                    <a:pt x="3288792" y="3048"/>
                  </a:lnTo>
                  <a:lnTo>
                    <a:pt x="6096" y="3048"/>
                  </a:lnTo>
                  <a:lnTo>
                    <a:pt x="3048" y="6096"/>
                  </a:lnTo>
                  <a:lnTo>
                    <a:pt x="6096" y="6096"/>
                  </a:lnTo>
                  <a:lnTo>
                    <a:pt x="6096" y="435863"/>
                  </a:lnTo>
                  <a:lnTo>
                    <a:pt x="3048" y="435863"/>
                  </a:lnTo>
                  <a:lnTo>
                    <a:pt x="6096" y="438912"/>
                  </a:lnTo>
                  <a:lnTo>
                    <a:pt x="3288792" y="438912"/>
                  </a:lnTo>
                  <a:lnTo>
                    <a:pt x="3288792" y="441960"/>
                  </a:lnTo>
                  <a:close/>
                </a:path>
                <a:path w="3289300" h="441960">
                  <a:moveTo>
                    <a:pt x="6096" y="6096"/>
                  </a:moveTo>
                  <a:lnTo>
                    <a:pt x="3048" y="6096"/>
                  </a:lnTo>
                  <a:lnTo>
                    <a:pt x="6096" y="3048"/>
                  </a:lnTo>
                  <a:lnTo>
                    <a:pt x="6096" y="6096"/>
                  </a:lnTo>
                  <a:close/>
                </a:path>
                <a:path w="3289300" h="441960">
                  <a:moveTo>
                    <a:pt x="3282696" y="6096"/>
                  </a:moveTo>
                  <a:lnTo>
                    <a:pt x="6096" y="6096"/>
                  </a:lnTo>
                  <a:lnTo>
                    <a:pt x="6096" y="3048"/>
                  </a:lnTo>
                  <a:lnTo>
                    <a:pt x="3282696" y="3048"/>
                  </a:lnTo>
                  <a:lnTo>
                    <a:pt x="3282696" y="6096"/>
                  </a:lnTo>
                  <a:close/>
                </a:path>
                <a:path w="3289300" h="441960">
                  <a:moveTo>
                    <a:pt x="3282696" y="438912"/>
                  </a:moveTo>
                  <a:lnTo>
                    <a:pt x="3282696" y="3048"/>
                  </a:lnTo>
                  <a:lnTo>
                    <a:pt x="3285744" y="6096"/>
                  </a:lnTo>
                  <a:lnTo>
                    <a:pt x="3288792" y="6096"/>
                  </a:lnTo>
                  <a:lnTo>
                    <a:pt x="3288792" y="435863"/>
                  </a:lnTo>
                  <a:lnTo>
                    <a:pt x="3285744" y="435863"/>
                  </a:lnTo>
                  <a:lnTo>
                    <a:pt x="3282696" y="438912"/>
                  </a:lnTo>
                  <a:close/>
                </a:path>
                <a:path w="3289300" h="441960">
                  <a:moveTo>
                    <a:pt x="3288792" y="6096"/>
                  </a:moveTo>
                  <a:lnTo>
                    <a:pt x="3285744" y="6096"/>
                  </a:lnTo>
                  <a:lnTo>
                    <a:pt x="3282696" y="3048"/>
                  </a:lnTo>
                  <a:lnTo>
                    <a:pt x="3288792" y="3048"/>
                  </a:lnTo>
                  <a:lnTo>
                    <a:pt x="3288792" y="6096"/>
                  </a:lnTo>
                  <a:close/>
                </a:path>
                <a:path w="3289300" h="441960">
                  <a:moveTo>
                    <a:pt x="6096" y="438912"/>
                  </a:moveTo>
                  <a:lnTo>
                    <a:pt x="3048" y="435863"/>
                  </a:lnTo>
                  <a:lnTo>
                    <a:pt x="6096" y="435863"/>
                  </a:lnTo>
                  <a:lnTo>
                    <a:pt x="6096" y="438912"/>
                  </a:lnTo>
                  <a:close/>
                </a:path>
                <a:path w="3289300" h="441960">
                  <a:moveTo>
                    <a:pt x="3282696" y="438912"/>
                  </a:moveTo>
                  <a:lnTo>
                    <a:pt x="6096" y="438912"/>
                  </a:lnTo>
                  <a:lnTo>
                    <a:pt x="6096" y="435863"/>
                  </a:lnTo>
                  <a:lnTo>
                    <a:pt x="3282696" y="435863"/>
                  </a:lnTo>
                  <a:lnTo>
                    <a:pt x="3282696" y="438912"/>
                  </a:lnTo>
                  <a:close/>
                </a:path>
                <a:path w="3289300" h="441960">
                  <a:moveTo>
                    <a:pt x="3288792" y="438912"/>
                  </a:moveTo>
                  <a:lnTo>
                    <a:pt x="3282696" y="438912"/>
                  </a:lnTo>
                  <a:lnTo>
                    <a:pt x="3285744" y="435863"/>
                  </a:lnTo>
                  <a:lnTo>
                    <a:pt x="3288792" y="435863"/>
                  </a:lnTo>
                  <a:lnTo>
                    <a:pt x="3288792" y="438912"/>
                  </a:lnTo>
                  <a:close/>
                </a:path>
              </a:pathLst>
            </a:custGeom>
            <a:solidFill>
              <a:srgbClr val="759CC1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358765" y="1353562"/>
            <a:ext cx="3414395" cy="2772033"/>
            <a:chOff x="5669279" y="1469323"/>
            <a:chExt cx="4227830" cy="3096834"/>
          </a:xfrm>
        </p:grpSpPr>
        <p:sp>
          <p:nvSpPr>
            <p:cNvPr id="18" name="object 18"/>
            <p:cNvSpPr/>
            <p:nvPr/>
          </p:nvSpPr>
          <p:spPr>
            <a:xfrm>
              <a:off x="5675376" y="1944623"/>
              <a:ext cx="4215765" cy="2615565"/>
            </a:xfrm>
            <a:custGeom>
              <a:avLst/>
              <a:gdLst/>
              <a:ahLst/>
              <a:cxnLst/>
              <a:rect l="l" t="t" r="r" b="b"/>
              <a:pathLst>
                <a:path w="4215765" h="2615565">
                  <a:moveTo>
                    <a:pt x="4215383" y="2615183"/>
                  </a:moveTo>
                  <a:lnTo>
                    <a:pt x="0" y="2615183"/>
                  </a:lnTo>
                  <a:lnTo>
                    <a:pt x="0" y="0"/>
                  </a:lnTo>
                  <a:lnTo>
                    <a:pt x="4215383" y="0"/>
                  </a:lnTo>
                  <a:lnTo>
                    <a:pt x="4215383" y="2615183"/>
                  </a:lnTo>
                  <a:close/>
                </a:path>
              </a:pathLst>
            </a:custGeom>
            <a:solidFill>
              <a:srgbClr val="F2F2F2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sp>
          <p:nvSpPr>
            <p:cNvPr id="19" name="object 19"/>
            <p:cNvSpPr/>
            <p:nvPr/>
          </p:nvSpPr>
          <p:spPr>
            <a:xfrm>
              <a:off x="5669279" y="1938527"/>
              <a:ext cx="4227830" cy="2627630"/>
            </a:xfrm>
            <a:custGeom>
              <a:avLst/>
              <a:gdLst/>
              <a:ahLst/>
              <a:cxnLst/>
              <a:rect l="l" t="t" r="r" b="b"/>
              <a:pathLst>
                <a:path w="4227830" h="2627629">
                  <a:moveTo>
                    <a:pt x="4227576" y="2627376"/>
                  </a:moveTo>
                  <a:lnTo>
                    <a:pt x="0" y="2627376"/>
                  </a:lnTo>
                  <a:lnTo>
                    <a:pt x="0" y="0"/>
                  </a:lnTo>
                  <a:lnTo>
                    <a:pt x="4227576" y="0"/>
                  </a:lnTo>
                  <a:lnTo>
                    <a:pt x="4227576" y="6096"/>
                  </a:lnTo>
                  <a:lnTo>
                    <a:pt x="10668" y="6096"/>
                  </a:lnTo>
                  <a:lnTo>
                    <a:pt x="6096" y="12192"/>
                  </a:lnTo>
                  <a:lnTo>
                    <a:pt x="10668" y="12192"/>
                  </a:lnTo>
                  <a:lnTo>
                    <a:pt x="10668" y="2616708"/>
                  </a:lnTo>
                  <a:lnTo>
                    <a:pt x="6096" y="2616708"/>
                  </a:lnTo>
                  <a:lnTo>
                    <a:pt x="10668" y="2621280"/>
                  </a:lnTo>
                  <a:lnTo>
                    <a:pt x="4227576" y="2621280"/>
                  </a:lnTo>
                  <a:lnTo>
                    <a:pt x="4227576" y="2627376"/>
                  </a:lnTo>
                  <a:close/>
                </a:path>
                <a:path w="4227830" h="2627629">
                  <a:moveTo>
                    <a:pt x="10668" y="12192"/>
                  </a:moveTo>
                  <a:lnTo>
                    <a:pt x="6096" y="12192"/>
                  </a:lnTo>
                  <a:lnTo>
                    <a:pt x="10668" y="6096"/>
                  </a:lnTo>
                  <a:lnTo>
                    <a:pt x="10668" y="12192"/>
                  </a:lnTo>
                  <a:close/>
                </a:path>
                <a:path w="4227830" h="2627629">
                  <a:moveTo>
                    <a:pt x="4215384" y="12192"/>
                  </a:moveTo>
                  <a:lnTo>
                    <a:pt x="10668" y="12192"/>
                  </a:lnTo>
                  <a:lnTo>
                    <a:pt x="10668" y="6096"/>
                  </a:lnTo>
                  <a:lnTo>
                    <a:pt x="4215384" y="6096"/>
                  </a:lnTo>
                  <a:lnTo>
                    <a:pt x="4215384" y="12192"/>
                  </a:lnTo>
                  <a:close/>
                </a:path>
                <a:path w="4227830" h="2627629">
                  <a:moveTo>
                    <a:pt x="4215384" y="2621280"/>
                  </a:moveTo>
                  <a:lnTo>
                    <a:pt x="4215384" y="6096"/>
                  </a:lnTo>
                  <a:lnTo>
                    <a:pt x="4221480" y="12192"/>
                  </a:lnTo>
                  <a:lnTo>
                    <a:pt x="4227576" y="12192"/>
                  </a:lnTo>
                  <a:lnTo>
                    <a:pt x="4227576" y="2616708"/>
                  </a:lnTo>
                  <a:lnTo>
                    <a:pt x="4221480" y="2616708"/>
                  </a:lnTo>
                  <a:lnTo>
                    <a:pt x="4215384" y="2621280"/>
                  </a:lnTo>
                  <a:close/>
                </a:path>
                <a:path w="4227830" h="2627629">
                  <a:moveTo>
                    <a:pt x="4227576" y="12192"/>
                  </a:moveTo>
                  <a:lnTo>
                    <a:pt x="4221480" y="12192"/>
                  </a:lnTo>
                  <a:lnTo>
                    <a:pt x="4215384" y="6096"/>
                  </a:lnTo>
                  <a:lnTo>
                    <a:pt x="4227576" y="6096"/>
                  </a:lnTo>
                  <a:lnTo>
                    <a:pt x="4227576" y="12192"/>
                  </a:lnTo>
                  <a:close/>
                </a:path>
                <a:path w="4227830" h="2627629">
                  <a:moveTo>
                    <a:pt x="10668" y="2621280"/>
                  </a:moveTo>
                  <a:lnTo>
                    <a:pt x="6096" y="2616708"/>
                  </a:lnTo>
                  <a:lnTo>
                    <a:pt x="10668" y="2616708"/>
                  </a:lnTo>
                  <a:lnTo>
                    <a:pt x="10668" y="2621280"/>
                  </a:lnTo>
                  <a:close/>
                </a:path>
                <a:path w="4227830" h="2627629">
                  <a:moveTo>
                    <a:pt x="4215384" y="2621280"/>
                  </a:moveTo>
                  <a:lnTo>
                    <a:pt x="10668" y="2621280"/>
                  </a:lnTo>
                  <a:lnTo>
                    <a:pt x="10668" y="2616708"/>
                  </a:lnTo>
                  <a:lnTo>
                    <a:pt x="4215384" y="2616708"/>
                  </a:lnTo>
                  <a:lnTo>
                    <a:pt x="4215384" y="2621280"/>
                  </a:lnTo>
                  <a:close/>
                </a:path>
                <a:path w="4227830" h="2627629">
                  <a:moveTo>
                    <a:pt x="4227576" y="2621280"/>
                  </a:moveTo>
                  <a:lnTo>
                    <a:pt x="4215384" y="2621280"/>
                  </a:lnTo>
                  <a:lnTo>
                    <a:pt x="4221480" y="2616708"/>
                  </a:lnTo>
                  <a:lnTo>
                    <a:pt x="4227576" y="2616708"/>
                  </a:lnTo>
                  <a:lnTo>
                    <a:pt x="4227576" y="2621280"/>
                  </a:lnTo>
                  <a:close/>
                </a:path>
              </a:pathLst>
            </a:custGeom>
            <a:solidFill>
              <a:srgbClr val="592311"/>
            </a:solidFill>
          </p:spPr>
          <p:txBody>
            <a:bodyPr wrap="square" lIns="0" tIns="0" rIns="0" bIns="0" rtlCol="0"/>
            <a:lstStyle/>
            <a:p>
              <a:endParaRPr sz="1225"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5284" y="1469323"/>
              <a:ext cx="3833117" cy="435574"/>
            </a:xfrm>
            <a:prstGeom prst="rect">
              <a:avLst/>
            </a:prstGeom>
          </p:spPr>
        </p:pic>
      </p:grpSp>
      <p:sp>
        <p:nvSpPr>
          <p:cNvPr id="15" name="Текстовое поле 14"/>
          <p:cNvSpPr txBox="1"/>
          <p:nvPr/>
        </p:nvSpPr>
        <p:spPr>
          <a:xfrm>
            <a:off x="5594985" y="1368425"/>
            <a:ext cx="29502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Открытие одного нового</a:t>
            </a:r>
            <a:endParaRPr lang="ru-RU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Текстовое поле 29"/>
          <p:cNvSpPr txBox="1"/>
          <p:nvPr/>
        </p:nvSpPr>
        <p:spPr>
          <a:xfrm>
            <a:off x="845185" y="1426845"/>
            <a:ext cx="26663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2 действующих</a:t>
            </a:r>
            <a:endParaRPr lang="ru-RU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Текстовое поле 30"/>
          <p:cNvSpPr txBox="1"/>
          <p:nvPr/>
        </p:nvSpPr>
        <p:spPr>
          <a:xfrm>
            <a:off x="626745" y="1825625"/>
            <a:ext cx="3061970" cy="2328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" marR="4445" defTabSz="829310">
              <a:lnSpc>
                <a:spcPct val="102000"/>
              </a:lnSpc>
              <a:spcBef>
                <a:spcPts val="485"/>
              </a:spcBef>
            </a:pPr>
            <a:r>
              <a:rPr lang="ru-RU" sz="1200" b="1" spc="-14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cs typeface="Arial" panose="020B0604020202020204"/>
                <a:sym typeface="+mn-ea"/>
              </a:rPr>
              <a:t>Исторические науки </a:t>
            </a:r>
            <a:r>
              <a:rPr lang="ru-RU" sz="1200" i="1" spc="-14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cs typeface="Arial" panose="020B0604020202020204"/>
                <a:sym typeface="+mn-ea"/>
              </a:rPr>
              <a:t>Объединенный с ЧГУ им. И.Н. Ульянова</a:t>
            </a:r>
            <a:endParaRPr lang="ru-RU" sz="1200" i="1" spc="-14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marL="11430" marR="4445" defTabSz="829310">
              <a:lnSpc>
                <a:spcPct val="102000"/>
              </a:lnSpc>
              <a:spcBef>
                <a:spcPts val="485"/>
              </a:spcBef>
            </a:pPr>
            <a:r>
              <a:rPr lang="ru-RU"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5</a:t>
            </a:r>
            <a:r>
              <a:rPr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.</a:t>
            </a:r>
            <a:r>
              <a:rPr lang="ru-RU"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6</a:t>
            </a:r>
            <a:r>
              <a:rPr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.</a:t>
            </a:r>
            <a:r>
              <a:rPr lang="ru-RU"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1</a:t>
            </a:r>
            <a:r>
              <a:rPr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. </a:t>
            </a:r>
            <a:r>
              <a:rPr lang="ru-RU" sz="1200" spc="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Отечественная история</a:t>
            </a:r>
            <a:endParaRPr lang="ru-RU" sz="1200" spc="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Sans Serif" panose="020B0604020202020204"/>
              <a:cs typeface="Microsoft Sans Serif" panose="020B0604020202020204"/>
            </a:endParaRPr>
          </a:p>
          <a:p>
            <a:pPr marL="11430" marR="4445" defTabSz="829310">
              <a:lnSpc>
                <a:spcPct val="102000"/>
              </a:lnSpc>
              <a:spcBef>
                <a:spcPts val="485"/>
              </a:spcBef>
            </a:pPr>
            <a:r>
              <a:rPr lang="ru-RU" sz="1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5.6.4. Этнология, антропология и этнография</a:t>
            </a:r>
            <a:endParaRPr lang="ru-RU" sz="1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 marL="11430" defTabSz="829310">
              <a:spcBef>
                <a:spcPts val="650"/>
              </a:spcBef>
            </a:pPr>
            <a:r>
              <a:rPr lang="ru-RU" sz="1200" b="1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Филологические науки</a:t>
            </a:r>
            <a:endParaRPr sz="1200" b="1" spc="9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Sans Serif" panose="020B0604020202020204"/>
              <a:cs typeface="Microsoft Sans Serif" panose="020B0604020202020204"/>
            </a:endParaRPr>
          </a:p>
          <a:p>
            <a:pPr marL="11430" defTabSz="829310">
              <a:spcBef>
                <a:spcPts val="650"/>
              </a:spcBef>
            </a:pPr>
            <a:r>
              <a:rPr lang="ru-RU" sz="1200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5.9.1 Русская литература и литература народов Российской Федерации</a:t>
            </a:r>
            <a:endParaRPr lang="ru-RU" sz="1200" spc="9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Sans Serif" panose="020B0604020202020204"/>
              <a:cs typeface="Microsoft Sans Serif" panose="020B0604020202020204"/>
            </a:endParaRPr>
          </a:p>
          <a:p>
            <a:pPr marL="11430" defTabSz="829310">
              <a:spcBef>
                <a:spcPts val="650"/>
              </a:spcBef>
            </a:pPr>
            <a:r>
              <a:rPr lang="ru-RU" sz="1200" spc="9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5.9.5 Русский язык. Языки народов России</a:t>
            </a:r>
            <a:endParaRPr lang="ru-RU" altLang="en-US" sz="1200" spc="9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Sans Serif" panose="020B0604020202020204"/>
              <a:cs typeface="Microsoft Sans Serif" panose="020B0604020202020204"/>
              <a:sym typeface="+mn-ea"/>
            </a:endParaRPr>
          </a:p>
        </p:txBody>
      </p:sp>
      <p:sp>
        <p:nvSpPr>
          <p:cNvPr id="32" name="Текстовое поле 31"/>
          <p:cNvSpPr txBox="1"/>
          <p:nvPr/>
        </p:nvSpPr>
        <p:spPr>
          <a:xfrm>
            <a:off x="5538470" y="1957705"/>
            <a:ext cx="30619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200" b="1">
                <a:latin typeface="Microsoft Sans Serif" panose="020B0604020202020204" charset="0"/>
                <a:cs typeface="Microsoft Sans Serif" panose="020B0604020202020204" charset="0"/>
              </a:rPr>
              <a:t>Педагогические науки</a:t>
            </a:r>
            <a:r>
              <a:rPr lang="ru-RU" altLang="en-US" sz="120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ru-RU" sz="1200" i="1" spc="-14" dirty="0">
                <a:latin typeface="Arial" panose="020B0604020202020204"/>
                <a:cs typeface="Arial" panose="020B0604020202020204"/>
                <a:sym typeface="+mn-ea"/>
              </a:rPr>
              <a:t>Объединенный с ЧПГУ им. И.Я. Яковлева</a:t>
            </a:r>
            <a:endParaRPr lang="ru-RU" sz="1200" i="1" spc="-14" dirty="0">
              <a:latin typeface="Arial" panose="020B0604020202020204"/>
              <a:cs typeface="Arial" panose="020B0604020202020204"/>
              <a:sym typeface="+mn-ea"/>
            </a:endParaRPr>
          </a:p>
          <a:p>
            <a:endParaRPr lang="ru-RU" sz="1200" i="1" spc="-14" dirty="0">
              <a:solidFill>
                <a:schemeClr val="tx1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r>
              <a:rPr sz="1200" spc="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5.8.</a:t>
            </a:r>
            <a:r>
              <a:rPr lang="ru-RU" sz="1200" spc="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1</a:t>
            </a:r>
            <a:r>
              <a:rPr sz="1200" spc="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.</a:t>
            </a:r>
            <a:r>
              <a:rPr sz="1200" spc="-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lang="ru-RU" sz="1200" spc="-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Общая педагогика, иория педагогики и образования</a:t>
            </a:r>
            <a:endParaRPr lang="ru-RU" sz="1200" spc="-5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endParaRPr lang="ru-RU" sz="1200" spc="-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Sans Serif" panose="020B0604020202020204"/>
              <a:cs typeface="Microsoft Sans Serif" panose="020B0604020202020204"/>
            </a:endParaRPr>
          </a:p>
          <a:p>
            <a:r>
              <a:rPr sz="1200" spc="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5.8.7.</a:t>
            </a:r>
            <a:r>
              <a:rPr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1200" spc="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Методология </a:t>
            </a:r>
            <a:r>
              <a:rPr sz="1200" spc="9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и</a:t>
            </a:r>
            <a:r>
              <a:rPr sz="1200" spc="27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1200" spc="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технология профессионального</a:t>
            </a:r>
            <a:r>
              <a:rPr sz="1200" spc="27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/>
                <a:cs typeface="Microsoft Sans Serif" panose="020B0604020202020204"/>
                <a:sym typeface="+mn-ea"/>
              </a:rPr>
              <a:t>образования</a:t>
            </a:r>
            <a:endParaRPr lang="ru-RU" altLang="en-US" sz="1200"/>
          </a:p>
        </p:txBody>
      </p:sp>
      <p:sp>
        <p:nvSpPr>
          <p:cNvPr id="16" name="object 10"/>
          <p:cNvSpPr/>
          <p:nvPr/>
        </p:nvSpPr>
        <p:spPr>
          <a:xfrm>
            <a:off x="1187322" y="4515250"/>
            <a:ext cx="6714621" cy="16843"/>
          </a:xfrm>
          <a:custGeom>
            <a:avLst/>
            <a:gdLst/>
            <a:ahLst/>
            <a:cxnLst/>
            <a:rect l="l" t="t" r="r" b="b"/>
            <a:pathLst>
              <a:path w="9872980" h="24764">
                <a:moveTo>
                  <a:pt x="9872471" y="24383"/>
                </a:moveTo>
                <a:lnTo>
                  <a:pt x="0" y="24383"/>
                </a:lnTo>
                <a:lnTo>
                  <a:pt x="0" y="0"/>
                </a:lnTo>
                <a:lnTo>
                  <a:pt x="9872471" y="0"/>
                </a:lnTo>
                <a:lnTo>
                  <a:pt x="9872471" y="24383"/>
                </a:lnTo>
                <a:close/>
              </a:path>
            </a:pathLst>
          </a:custGeom>
          <a:solidFill>
            <a:srgbClr val="90213D"/>
          </a:solidFill>
        </p:spPr>
        <p:txBody>
          <a:bodyPr wrap="square" lIns="0" tIns="0" rIns="0" bIns="0" rtlCol="0"/>
          <a:lstStyle/>
          <a:p>
            <a:pPr defTabSz="829310"/>
            <a:endParaRPr sz="1225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46407" y="1991791"/>
            <a:ext cx="4924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</a:t>
            </a:r>
            <a:endParaRPr lang="ru-RU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ВНИМАНИЕ!</a:t>
            </a:r>
            <a:endParaRPr lang="ru-RU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文本框 18"/>
          <p:cNvSpPr txBox="1"/>
          <p:nvPr/>
        </p:nvSpPr>
        <p:spPr>
          <a:xfrm>
            <a:off x="3782975" y="3280650"/>
            <a:ext cx="4309717" cy="14605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800" b="1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Контактная информация:</a:t>
            </a:r>
            <a:endParaRPr lang="ru-RU" altLang="zh-CN" sz="800" b="1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ФГБОУ ВО «Марийский государственный университет»</a:t>
            </a:r>
            <a:endParaRPr lang="ru-RU" sz="800" b="1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Адрес: 424000, г. Йошкар-Ола, пл. Ленина, д.1, каб.324</a:t>
            </a:r>
            <a:endParaRPr lang="ru-RU" sz="800" b="1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Тел.: +7 (8362) 68-80-19</a:t>
            </a:r>
            <a:endParaRPr lang="en-US" sz="800" b="1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Web: www.marsu.ru</a:t>
            </a:r>
            <a:endParaRPr lang="ru-RU" sz="800" b="1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E-mail: aspirantura</a:t>
            </a:r>
            <a:r>
              <a:rPr lang="de-DE" sz="800" b="1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@marsu.ru</a:t>
            </a:r>
            <a:endParaRPr lang="ru-RU" sz="800" b="1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ru-RU" altLang="zh-CN" sz="1100" b="1" spc="225" dirty="0">
              <a:solidFill>
                <a:srgbClr val="FF0000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algn="ctr">
              <a:defRPr/>
            </a:pPr>
            <a:endParaRPr lang="ru-RU" altLang="zh-CN" sz="1100" b="1" spc="225" dirty="0">
              <a:solidFill>
                <a:srgbClr val="FF0000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algn="ctr">
              <a:defRPr/>
            </a:pPr>
            <a:endParaRPr lang="zh-CN" altLang="en-US" sz="1100" b="1" spc="225" dirty="0">
              <a:solidFill>
                <a:srgbClr val="FF0000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7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39" y="242872"/>
            <a:ext cx="1994452" cy="39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599583" y="242872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2" y="10771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мещающее содержимое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750" y="1419860"/>
            <a:ext cx="2893060" cy="28930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>
                <a:sym typeface="+mn-ea"/>
              </a:rPr>
              <a:t>Три варианта оплаты за обучение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23850" y="1779270"/>
            <a:ext cx="5550535" cy="2223135"/>
          </a:xfrm>
        </p:spPr>
        <p:txBody>
          <a:bodyPr/>
          <a:lstStyle/>
          <a:p>
            <a:r>
              <a:rPr lang="ru-RU" altLang="en-US">
                <a:sym typeface="+mn-ea"/>
              </a:rPr>
              <a:t>за счет бюджета Российской Федерации</a:t>
            </a:r>
            <a:endParaRPr lang="ru-RU" altLang="en-US"/>
          </a:p>
          <a:p>
            <a:endParaRPr lang="ru-RU" altLang="en-US">
              <a:sym typeface="+mn-ea"/>
            </a:endParaRPr>
          </a:p>
          <a:p>
            <a:r>
              <a:rPr lang="ru-RU" altLang="en-US">
                <a:sym typeface="+mn-ea"/>
              </a:rPr>
              <a:t>самостоятельно</a:t>
            </a:r>
            <a:endParaRPr lang="ru-RU" altLang="en-US"/>
          </a:p>
          <a:p>
            <a:endParaRPr lang="ru-RU" altLang="en-US">
              <a:sym typeface="+mn-ea"/>
            </a:endParaRPr>
          </a:p>
          <a:p>
            <a:r>
              <a:rPr lang="ru-RU" altLang="en-US">
                <a:sym typeface="+mn-ea"/>
              </a:rPr>
              <a:t>за учебу платит третья сторона (физическое лицо либо организация)</a:t>
            </a:r>
            <a:endParaRPr lang="ru-RU" altLang="en-US"/>
          </a:p>
          <a:p>
            <a:endParaRPr lang="ru-RU" altLang="en-US"/>
          </a:p>
        </p:txBody>
      </p:sp>
      <p:pic>
        <p:nvPicPr>
          <p:cNvPr id="5" name="Рисунок 1"/>
          <p:cNvPicPr/>
          <p:nvPr/>
        </p:nvPicPr>
        <p:blipFill rotWithShape="1">
          <a:blip r:embed="rId1"/>
          <a:srcRect l="63856" t="24199" r="3515" b="34876"/>
          <a:stretch>
            <a:fillRect/>
          </a:stretch>
        </p:blipFill>
        <p:spPr bwMode="auto">
          <a:xfrm>
            <a:off x="9039225" y="460375"/>
            <a:ext cx="1935480" cy="136525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1"/>
          <p:cNvPicPr/>
          <p:nvPr/>
        </p:nvPicPr>
        <p:blipFill rotWithShape="1">
          <a:blip r:embed="rId1"/>
          <a:srcRect l="63856" t="24199" r="3515" b="34876"/>
          <a:stretch>
            <a:fillRect/>
          </a:stretch>
        </p:blipFill>
        <p:spPr bwMode="auto">
          <a:xfrm>
            <a:off x="9166225" y="587375"/>
            <a:ext cx="1935480" cy="1365250"/>
          </a:xfrm>
          <a:prstGeom prst="rect">
            <a:avLst/>
          </a:prstGeom>
          <a:ln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8143875" y="261048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altLang="en-US"/>
          </a:p>
        </p:txBody>
      </p:sp>
      <p:pic>
        <p:nvPicPr>
          <p:cNvPr id="7" name="Рисунок 1"/>
          <p:cNvPicPr/>
          <p:nvPr/>
        </p:nvPicPr>
        <p:blipFill rotWithShape="1">
          <a:blip r:embed="rId1"/>
          <a:srcRect l="63856" t="24199" r="3515" b="34876"/>
          <a:stretch>
            <a:fillRect/>
          </a:stretch>
        </p:blipFill>
        <p:spPr bwMode="auto">
          <a:xfrm>
            <a:off x="9293225" y="714375"/>
            <a:ext cx="1935480" cy="136525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1"/>
          <p:cNvPicPr/>
          <p:nvPr/>
        </p:nvPicPr>
        <p:blipFill rotWithShape="1">
          <a:blip r:embed="rId1"/>
          <a:srcRect l="63856" t="24199" r="3515" b="34876"/>
          <a:stretch>
            <a:fillRect/>
          </a:stretch>
        </p:blipFill>
        <p:spPr bwMode="auto">
          <a:xfrm>
            <a:off x="9420225" y="841375"/>
            <a:ext cx="1935480" cy="13652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609" y="242872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99583" y="242872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2" y="10771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115134" y="163034"/>
            <a:ext cx="566661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При приеме на обучение в аспирантуру устанавливаются следующие сроки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1"/>
          </p:nvPr>
        </p:nvSpPr>
        <p:spPr>
          <a:xfrm>
            <a:off x="107315" y="1203325"/>
            <a:ext cx="8836660" cy="302895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r>
              <a:rPr lang="ru-RU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Срок начала приема документов </a:t>
            </a:r>
            <a:r>
              <a:rPr lang="ru-RU" altLang="en-US" sz="1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 июня 2024 г.</a:t>
            </a:r>
            <a:endParaRPr lang="ru-RU" altLang="en-US" sz="1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altLang="en-US" sz="1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Срок завершения приема документов </a:t>
            </a:r>
            <a:r>
              <a:rPr lang="ru-RU" altLang="en-US" sz="1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сентября 2024 г.</a:t>
            </a:r>
            <a:endParaRPr lang="ru-RU" altLang="en-US" sz="1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altLang="en-US" sz="1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Вступительные испытания </a:t>
            </a:r>
            <a:r>
              <a:rPr lang="ru-RU" altLang="en-US" sz="1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1 по 25 октября 2024 года</a:t>
            </a:r>
            <a:endParaRPr lang="ru-RU" altLang="en-US" sz="1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altLang="en-US" sz="1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Приказ о зачислении </a:t>
            </a:r>
            <a:r>
              <a:rPr lang="ru-RU" altLang="en-US" sz="1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28 октября 2024 года</a:t>
            </a:r>
            <a:endParaRPr lang="ru-RU" altLang="en-US" sz="1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ru-RU" altLang="en-US" sz="1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609" y="242872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99583" y="242872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2" y="10771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115134" y="163034"/>
            <a:ext cx="566661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Вступительные испытания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1"/>
          </p:nvPr>
        </p:nvSpPr>
        <p:spPr>
          <a:xfrm>
            <a:off x="539750" y="1779270"/>
            <a:ext cx="4411345" cy="163195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ru-RU" altLang="en-US" sz="1800">
                <a:sym typeface="+mn-ea"/>
              </a:rPr>
              <a:t>Специальная дисциплина (программа вступительных испытаний)</a:t>
            </a:r>
            <a:endParaRPr lang="ru-RU" altLang="en-US" sz="1800"/>
          </a:p>
          <a:p>
            <a:pPr marL="0" indent="0" algn="ctr">
              <a:buNone/>
            </a:pPr>
            <a:endParaRPr lang="ru-RU" altLang="en-US" sz="1800">
              <a:sym typeface="+mn-ea"/>
            </a:endParaRPr>
          </a:p>
          <a:p>
            <a:pPr marL="0" indent="0" algn="ctr">
              <a:buNone/>
            </a:pPr>
            <a:r>
              <a:rPr lang="ru-RU" altLang="en-US" sz="1800">
                <a:sym typeface="+mn-ea"/>
              </a:rPr>
              <a:t>Иностранный язык (программа вступительных испытаний)</a:t>
            </a:r>
            <a:endParaRPr lang="ru-RU" altLang="en-US" sz="1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Замещающее содержимое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7990" y="1275715"/>
            <a:ext cx="2694940" cy="26949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609" y="242872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99583" y="242872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2" y="10771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115134" y="163034"/>
            <a:ext cx="566661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n/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sym typeface="+mn-ea"/>
              </a:rPr>
              <a:t>Аспирантура не должна быть просто продолжением высшего образования. Это не ещё одна ступень высшего образования, а это подготовка молодого учёного.</a:t>
            </a:r>
            <a:endParaRPr lang="ru-RU" sz="1400" i="1" dirty="0">
              <a:ln/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  <a:sym typeface="+mn-ea"/>
            </a:endParaRPr>
          </a:p>
          <a:p>
            <a:pPr algn="r"/>
            <a:r>
              <a:rPr lang="ru-RU" sz="1400" i="1" dirty="0">
                <a:ln/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sym typeface="+mn-ea"/>
              </a:rPr>
              <a:t>В.В. Путин</a:t>
            </a:r>
            <a:endParaRPr lang="ru-RU" sz="1400" b="1" i="1" kern="0" dirty="0">
              <a:ln/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  <a:sym typeface="+mn-ea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236460" y="634365"/>
            <a:ext cx="1754505" cy="182626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15570" y="1059815"/>
            <a:ext cx="741870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Постановление Правительства РФ от 30 ноября 2021 г. № 2122 «Об утверждении Положения о подготовке научных и научно-педагогических кадров в аспирантуре (адъюнктуре)»</a:t>
            </a:r>
            <a:br>
              <a:rPr lang="ru-RU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</a:br>
            <a:br>
              <a:rPr lang="ru-RU" sz="16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</a:br>
            <a:r>
              <a:rPr lang="ru-RU" sz="16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вступило в силу с 01 марта 2022 г.</a:t>
            </a:r>
            <a:endParaRPr lang="ru-RU" altLang="en-US" sz="1600" i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115570" y="2459990"/>
            <a:ext cx="8883015" cy="2515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порядок организации и осуществления образовательной деятельности по программам аспирантуры;</a:t>
            </a:r>
            <a:endParaRPr lang="ru-RU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порядок осуществления контроля за подготовкой аспирантов;</a:t>
            </a:r>
            <a:endParaRPr lang="ru-RU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проведения итоговой аттестации по программам аспирантуры;</a:t>
            </a:r>
            <a:endParaRPr lang="ru-RU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порядок сопровождения лиц, успешно прошедших итоговую аттестацию, при представлении ими диссертации на соискание ученой степени кандидата наук к защите.</a:t>
            </a:r>
            <a:endParaRPr lang="ru-RU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D:\kuzmin_nv\Desktop\ПРИОРИТЕТ 2030\ПРЕЗЕНТАЦИЯ+ДОКЛАД\ФОТО\07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609" y="242872"/>
            <a:ext cx="1994452" cy="391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6599583" y="242872"/>
            <a:ext cx="0" cy="3917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V:\Герб МарГУ, логотипы факультетов, институтов МарГУ\ГЕРБ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2" y="107719"/>
            <a:ext cx="668337" cy="7569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Прямоугольник 121"/>
          <p:cNvSpPr/>
          <p:nvPr/>
        </p:nvSpPr>
        <p:spPr>
          <a:xfrm>
            <a:off x="115134" y="163034"/>
            <a:ext cx="566661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ru-RU" b="1" kern="0" dirty="0">
                <a:solidFill>
                  <a:srgbClr val="001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/>
              </a:rPr>
              <a:t>Изменение в ФЗ «Об образовании в РФ»</a:t>
            </a:r>
            <a:endParaRPr lang="ru-RU" b="1" kern="0" dirty="0">
              <a:solidFill>
                <a:srgbClr val="001B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anose="020B0604020202020204"/>
            </a:endParaRPr>
          </a:p>
        </p:txBody>
      </p:sp>
      <p:sp>
        <p:nvSpPr>
          <p:cNvPr id="2" name="Замещающее содержимое 1"/>
          <p:cNvSpPr>
            <a:spLocks noGrp="1"/>
          </p:cNvSpPr>
          <p:nvPr>
            <p:ph sz="half" idx="1"/>
          </p:nvPr>
        </p:nvSpPr>
        <p:spPr>
          <a:xfrm>
            <a:off x="457200" y="864870"/>
            <a:ext cx="8157210" cy="372999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ELVETICANEUECYR-ROMAN" panose="02000503040000020004" charset="-52"/>
                <a:ea typeface="+mj-ea"/>
                <a:cs typeface="+mj-cs"/>
                <a:sym typeface="+mn-ea"/>
              </a:rPr>
              <a:t>517-ФЗ «О ВНЕСЕНИИ ИЗМЕНЕНИЙ В ФЕДЕРАЛЬНЫЙ ЗАКОН </a:t>
            </a:r>
            <a:endParaRPr kumimoji="0" lang="ru-RU" sz="1600" b="1" i="0" u="none" strike="noStrike" kern="120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HELVETICANEUECYR-ROMAN" panose="02000503040000020004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ELVETICANEUECYR-ROMAN" panose="02000503040000020004" charset="-52"/>
                <a:ea typeface="+mj-ea"/>
                <a:cs typeface="+mj-cs"/>
                <a:sym typeface="+mn-ea"/>
              </a:rPr>
              <a:t>«ОБ ОБРАЗОВАНИИ В РОССИЙСКОЙ ФЕДЕРАЦИИ»</a:t>
            </a:r>
            <a:endParaRPr kumimoji="0" lang="ru-RU" sz="1600" b="1" i="0" u="none" strike="noStrike" kern="120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HELVETICANEUECYR-ROMAN" panose="02000503040000020004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ELVETICANEUECYR-ROMAN" panose="02000503040000020004" charset="-52"/>
                <a:ea typeface="+mj-ea"/>
                <a:cs typeface="+mj-cs"/>
                <a:sym typeface="+mn-ea"/>
              </a:rPr>
              <a:t>И ОТДЕЛЬНЫЕ ЗАКОНОДАТЕЛЬНЫЕ АКТЫ РОССИЙСКОЙ ФЕДЕРАЦИИ»</a:t>
            </a:r>
            <a:endParaRPr lang="ru-RU" altLang="en-US" sz="1600" b="1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HELVETICANEUECYR-ROMAN" panose="02000503040000020004" charset="-52"/>
              <a:ea typeface="+mj-ea"/>
              <a:cs typeface="+mj-cs"/>
              <a:sym typeface="+mn-ea"/>
            </a:endParaRP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23640"/>
            <a:ext cx="3089275" cy="119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/>
          <p:nvPr/>
        </p:nvSpPr>
        <p:spPr>
          <a:xfrm>
            <a:off x="179705" y="1708150"/>
            <a:ext cx="8503920" cy="2654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предзащита диссертации станет обязательным условием итоговой аттестации аспиранта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программы подготовки научно-педагогических кадров в аспирантуре будут реализоваться на основе федеральных государственных требований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МГУ имени М.В. Ломоносова, Санкт-Петербургский государственный университет, федеральные государственные вузы, перечень которых утверждается Правительством РФ, получат право самостоятельно разрабатывать и утверждать устанавливаемые требования к программам подготовки в аспирантуре (адъюнктуре)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1600" b="1" i="0" u="none" strike="noStrike" baseline="0" dirty="0"/>
              <a:t>обязательный выход обучающихся на защиту</a:t>
            </a:r>
            <a:r>
              <a:rPr lang="en-US" sz="1600" b="1" i="0" u="none" strike="noStrike" baseline="0" dirty="0"/>
              <a:t> </a:t>
            </a:r>
            <a:r>
              <a:rPr lang="ru-RU" sz="1600" b="1" i="0" u="none" strike="noStrike" baseline="0" dirty="0"/>
              <a:t>после окончания аспирантуры</a:t>
            </a:r>
            <a:endParaRPr lang="en-US" sz="1600" b="1" i="0" u="none" strike="noStrike" baseline="0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1600" b="1" i="0" u="none" strike="noStrike" baseline="0" dirty="0"/>
              <a:t>отмена государственной аккреди</a:t>
            </a:r>
            <a:r>
              <a:rPr lang="ru-RU" sz="1600" b="1" dirty="0"/>
              <a:t>тации программ аспирантуры</a:t>
            </a:r>
            <a:endParaRPr lang="ru-RU" sz="1600" b="1" i="0" u="none" strike="noStrike" baseline="0" dirty="0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597535" y="4451350"/>
            <a:ext cx="5184775" cy="51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12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CYR-ROMAN" panose="02000503040000020004" charset="-52"/>
                <a:sym typeface="+mn-ea"/>
              </a:rPr>
              <a:t>	</a:t>
            </a:r>
            <a:r>
              <a:rPr lang="ru-RU" sz="12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HELVETICANEUECYR-ROMAN" panose="02000503040000020004" charset="-52"/>
                <a:sym typeface="+mn-ea"/>
              </a:rPr>
              <a:t>30.12.2020		подписан Президентом РФ</a:t>
            </a:r>
            <a:endParaRPr kumimoji="0" lang="ru-RU" sz="120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HELVETICANEUECYR-ROMAN" panose="02000503040000020004" charset="-52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12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HELVETICANEUECYR-ROMAN" panose="02000503040000020004" charset="-52"/>
                <a:sym typeface="+mn-ea"/>
              </a:rPr>
              <a:t>	01.09.2021		вступил в силу</a:t>
            </a:r>
            <a:endParaRPr lang="ru-RU" altLang="en-US" sz="12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HELVETICANEUECYR-ROMAN" panose="02000503040000020004" charset="-52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21568</Words>
  <Application>WPS Presentation</Application>
  <PresentationFormat>Экран (16:9)</PresentationFormat>
  <Paragraphs>502</Paragraphs>
  <Slides>41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76" baseType="lpstr">
      <vt:lpstr>Arial</vt:lpstr>
      <vt:lpstr>SimSun</vt:lpstr>
      <vt:lpstr>Wingdings</vt:lpstr>
      <vt:lpstr>Verdana</vt:lpstr>
      <vt:lpstr>Arial</vt:lpstr>
      <vt:lpstr>Wingdings</vt:lpstr>
      <vt:lpstr>Times New Roman</vt:lpstr>
      <vt:lpstr>Candara</vt:lpstr>
      <vt:lpstr>Tahoma</vt:lpstr>
      <vt:lpstr>HELVETICANEUECYR-ROMAN</vt:lpstr>
      <vt:lpstr>PMingLiU-ExtB</vt:lpstr>
      <vt:lpstr>Microsoft Sans Serif</vt:lpstr>
      <vt:lpstr>Calibri</vt:lpstr>
      <vt:lpstr>Microsoft YaHei</vt:lpstr>
      <vt:lpstr>Arial Unicode MS</vt:lpstr>
      <vt:lpstr>Calibri</vt:lpstr>
      <vt:lpstr>+Основной текст (восточно-азиат</vt:lpstr>
      <vt:lpstr>Segoe Print</vt:lpstr>
      <vt:lpstr>Microsoft Sans Serif</vt:lpstr>
      <vt:lpstr>Bookman Old Style</vt:lpstr>
      <vt:lpstr>DotumChe</vt:lpstr>
      <vt:lpstr>Franklin Gothic Heavy</vt:lpstr>
      <vt:lpstr>Franklin Gothic Medium</vt:lpstr>
      <vt:lpstr>Haettenschweiler</vt:lpstr>
      <vt:lpstr>Meiryo</vt:lpstr>
      <vt:lpstr>MS PGothic</vt:lpstr>
      <vt:lpstr>Calibri Light</vt:lpstr>
      <vt:lpstr>Franklin Gothic Medium Cond</vt:lpstr>
      <vt:lpstr>Garamond</vt:lpstr>
      <vt:lpstr>PMingLiU</vt:lpstr>
      <vt:lpstr>SimHei</vt:lpstr>
      <vt:lpstr>Sylfaen</vt:lpstr>
      <vt:lpstr>Agency FB</vt:lpstr>
      <vt:lpstr>Тема Office</vt:lpstr>
      <vt:lpstr>1_Тема Office</vt:lpstr>
      <vt:lpstr>PowerPoint 演示文稿</vt:lpstr>
      <vt:lpstr>PowerPoint 演示文稿</vt:lpstr>
      <vt:lpstr>Зачем поступать в аспирантуру?</vt:lpstr>
      <vt:lpstr>Документы для поступления</vt:lpstr>
      <vt:lpstr>Три варианта оплаты за обучение</vt:lpstr>
      <vt:lpstr>PowerPoint 演示文稿</vt:lpstr>
      <vt:lpstr>PowerPoint 演示文稿</vt:lpstr>
      <vt:lpstr>PowerPoint 演示文稿</vt:lpstr>
      <vt:lpstr>PowerPoint 演示文稿</vt:lpstr>
      <vt:lpstr>Аспирантура  МарГУ</vt:lpstr>
      <vt:lpstr>PowerPoint 演示文稿</vt:lpstr>
      <vt:lpstr>PowerPoint 演示文稿</vt:lpstr>
      <vt:lpstr>ФГТ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Кандидатские экзамены</vt:lpstr>
      <vt:lpstr>ПЕДАГОГИЧЕСКАЯ ПРАКТИКА</vt:lpstr>
      <vt:lpstr>Контроль качества освоения программ аспирантуры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диссертационные советы  при Маргу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Семенова Дина Алексеевна</dc:creator>
  <cp:lastModifiedBy>kochergina_ov</cp:lastModifiedBy>
  <cp:revision>99</cp:revision>
  <cp:lastPrinted>2023-11-09T08:49:00Z</cp:lastPrinted>
  <dcterms:created xsi:type="dcterms:W3CDTF">2023-07-03T07:10:00Z</dcterms:created>
  <dcterms:modified xsi:type="dcterms:W3CDTF">2023-12-15T12:02:29Z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B6EE34036198458FB12419886B040CE5</vt:lpwstr>
  </property>
  <property fmtid="{D5CDD505-2E9C-101B-9397-08002B2CF9AE}" pid="3" name="KSOProductBuildVer">
    <vt:lpwstr>1049-11.2.0.11537</vt:lpwstr>
  </property>
</Properties>
</file>