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8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7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2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2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5EE91F-FA48-4033-8514-37A3DCDD52B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9DEAEB-7316-479C-8425-1B7F1B2A9B1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6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Владимирова ПБ-36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428" y="1943245"/>
            <a:ext cx="5358961" cy="4022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7280" y="1943245"/>
            <a:ext cx="4749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Самооце́нка</a:t>
            </a:r>
            <a:r>
              <a:rPr lang="ru-RU" sz="2800" dirty="0" smtClean="0"/>
              <a:t> — это субъективная оценка индивидом самого себя. Оценивание собственных действий, качеств, чувств и достоинств.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214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самооценки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788429" cy="4023360"/>
          </a:xfrm>
        </p:spPr>
        <p:txBody>
          <a:bodyPr>
            <a:normAutofit/>
          </a:bodyPr>
          <a:lstStyle/>
          <a:p>
            <a:r>
              <a:rPr lang="ru-RU" sz="2800" dirty="0"/>
              <a:t>Регуляторная. </a:t>
            </a:r>
            <a:r>
              <a:rPr lang="ru-RU" sz="2800" dirty="0" smtClean="0"/>
              <a:t>Защитная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Развивающая</a:t>
            </a:r>
            <a:r>
              <a:rPr lang="ru-RU" sz="2800" dirty="0"/>
              <a:t>. </a:t>
            </a:r>
            <a:r>
              <a:rPr lang="ru-RU" sz="2800" dirty="0" smtClean="0"/>
              <a:t>Отражающая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Эмоциональная</a:t>
            </a:r>
            <a:r>
              <a:rPr lang="ru-RU" sz="2800" dirty="0"/>
              <a:t>. </a:t>
            </a:r>
            <a:r>
              <a:rPr lang="ru-RU" sz="2800" dirty="0" smtClean="0"/>
              <a:t>Адаптационная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Прогностическая</a:t>
            </a:r>
            <a:r>
              <a:rPr lang="ru-RU" sz="2800" dirty="0"/>
              <a:t>. </a:t>
            </a:r>
            <a:r>
              <a:rPr lang="ru-RU" sz="2800" dirty="0" smtClean="0"/>
              <a:t>Корригирующая. </a:t>
            </a:r>
          </a:p>
          <a:p>
            <a:r>
              <a:rPr lang="ru-RU" sz="2800" dirty="0" smtClean="0"/>
              <a:t>Ретроспективная</a:t>
            </a:r>
            <a:r>
              <a:rPr lang="ru-RU" sz="2800" dirty="0"/>
              <a:t>. </a:t>
            </a:r>
            <a:r>
              <a:rPr lang="ru-RU" sz="2800" dirty="0" smtClean="0"/>
              <a:t>Мотивирующая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Терминальная</a:t>
            </a:r>
            <a:r>
              <a:rPr lang="ru-RU" sz="28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487" y="1413163"/>
            <a:ext cx="3760193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влияющие на самооценку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18" y="2024571"/>
            <a:ext cx="3255624" cy="2441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074" y="2024571"/>
            <a:ext cx="3687787" cy="2441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874" y="4466288"/>
            <a:ext cx="4052867" cy="21277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9995" y="5268556"/>
            <a:ext cx="2321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Внешний вид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57811" y="5268556"/>
            <a:ext cx="2592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Благосостояние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59090" y="2983820"/>
            <a:ext cx="2530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Мнение других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78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самооценки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71600" y="2871355"/>
            <a:ext cx="2784763" cy="1877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Адекватная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6941126" y="1926087"/>
            <a:ext cx="3325091" cy="193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</a:t>
            </a:r>
            <a:r>
              <a:rPr lang="ru-RU" sz="2800" dirty="0" smtClean="0"/>
              <a:t>еадекватная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250873" y="4502727"/>
            <a:ext cx="3117273" cy="1537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Завышенная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8880763" y="4416136"/>
            <a:ext cx="2964873" cy="162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Заниженная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190509" y="3810000"/>
            <a:ext cx="429491" cy="50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53597" y="3762894"/>
            <a:ext cx="401785" cy="551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58836" y="1926087"/>
            <a:ext cx="346364" cy="733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52655" y="1937364"/>
            <a:ext cx="1156854" cy="55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5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852660" cy="924977"/>
          </a:xfrm>
        </p:spPr>
        <p:txBody>
          <a:bodyPr/>
          <a:lstStyle/>
          <a:p>
            <a:r>
              <a:rPr lang="ru-RU" dirty="0" smtClean="0"/>
              <a:t>Тест на самооценку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211580"/>
            <a:ext cx="11109960" cy="52349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Вы сравниваете себя с другими людьми и всегда проигрываете?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Вы завидуете другим людям?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Вы часто жалуетесь на жизнь и жалеете себя?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Живете прошлым, любите былые хорошие времена или тоскуете по упущенным возможностям?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Вы думаете, что ваши близкие не любят вас или вашу работу?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У вас трудности в романтических отношениях?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Вы боитесь познать себя и думаете, что не достойны настоящей любви?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Вы постоянно думаете о том, что подумают другие?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Вам сложно принимать решения, вы всегда сомневаетесь, что делаете правильный выбор?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Вам сложно отказывать людям в их просьбах?</a:t>
            </a:r>
          </a:p>
        </p:txBody>
      </p:sp>
    </p:spTree>
    <p:extLst>
      <p:ext uri="{BB962C8B-B14F-4D97-AF65-F5344CB8AC3E}">
        <p14:creationId xmlns:p14="http://schemas.microsoft.com/office/powerpoint/2010/main" val="69250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206" y="320041"/>
            <a:ext cx="1052311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09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</TotalTime>
  <Words>167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Ретро</vt:lpstr>
      <vt:lpstr>Самооценка</vt:lpstr>
      <vt:lpstr>Определение</vt:lpstr>
      <vt:lpstr>Функции самооценки</vt:lpstr>
      <vt:lpstr>Факторы влияющие на самооценку</vt:lpstr>
      <vt:lpstr>Виды самооценки</vt:lpstr>
      <vt:lpstr>Тест на самооценку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</dc:title>
  <dc:creator>Арина</dc:creator>
  <cp:lastModifiedBy>Арина</cp:lastModifiedBy>
  <cp:revision>9</cp:revision>
  <dcterms:created xsi:type="dcterms:W3CDTF">2024-05-02T10:54:01Z</dcterms:created>
  <dcterms:modified xsi:type="dcterms:W3CDTF">2024-05-02T15:06:15Z</dcterms:modified>
</cp:coreProperties>
</file>